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embeddedFontLst>
    <p:embeddedFont>
      <p:font typeface="Montserrat SemiBold"/>
      <p:regular r:id="rId35"/>
      <p:bold r:id="rId36"/>
      <p:italic r:id="rId37"/>
      <p:boldItalic r:id="rId38"/>
    </p:embeddedFont>
    <p:embeddedFont>
      <p:font typeface="Nunito"/>
      <p:regular r:id="rId39"/>
      <p:bold r:id="rId40"/>
      <p:italic r:id="rId41"/>
      <p:boldItalic r:id="rId42"/>
    </p:embeddedFont>
    <p:embeddedFont>
      <p:font typeface="Montserrat"/>
      <p:regular r:id="rId43"/>
      <p:bold r:id="rId44"/>
      <p:italic r:id="rId45"/>
      <p:boldItalic r:id="rId46"/>
    </p:embeddedFont>
    <p:embeddedFont>
      <p:font typeface="Bebas Neue"/>
      <p:regular r:id="rId47"/>
    </p:embeddedFont>
    <p:embeddedFont>
      <p:font typeface="Baumans"/>
      <p:regular r:id="rId48"/>
    </p:embeddedFont>
    <p:embeddedFont>
      <p:font typeface="Nunito Light"/>
      <p:regular r:id="rId49"/>
      <p:bold r:id="rId50"/>
      <p:italic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53" roundtripDataSignature="AMtx7mj/jGB0XFSyYSqy98ZM6dx2f31Hf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26D163F-34B5-40DC-B892-283D0E52BD61}">
  <a:tblStyle styleId="{626D163F-34B5-40DC-B892-283D0E52BD61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EF8FD"/>
          </a:solidFill>
        </a:fill>
      </a:tcStyle>
    </a:wholeTbl>
    <a:band1H>
      <a:tcTxStyle/>
      <a:tcStyle>
        <a:fill>
          <a:solidFill>
            <a:srgbClr val="DBF1FB"/>
          </a:solidFill>
        </a:fill>
      </a:tcStyle>
    </a:band1H>
    <a:band2H>
      <a:tcTxStyle/>
    </a:band2H>
    <a:band1V>
      <a:tcTxStyle/>
      <a:tcStyle>
        <a:fill>
          <a:solidFill>
            <a:srgbClr val="DBF1FB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dk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dk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dk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dk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-bold.fntdata"/><Relationship Id="rId42" Type="http://schemas.openxmlformats.org/officeDocument/2006/relationships/font" Target="fonts/Nunito-boldItalic.fntdata"/><Relationship Id="rId41" Type="http://schemas.openxmlformats.org/officeDocument/2006/relationships/font" Target="fonts/Nunito-italic.fntdata"/><Relationship Id="rId44" Type="http://schemas.openxmlformats.org/officeDocument/2006/relationships/font" Target="fonts/Montserrat-bold.fntdata"/><Relationship Id="rId43" Type="http://schemas.openxmlformats.org/officeDocument/2006/relationships/font" Target="fonts/Montserrat-regular.fntdata"/><Relationship Id="rId46" Type="http://schemas.openxmlformats.org/officeDocument/2006/relationships/font" Target="fonts/Montserrat-boldItalic.fntdata"/><Relationship Id="rId45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Baumans-regular.fntdata"/><Relationship Id="rId47" Type="http://schemas.openxmlformats.org/officeDocument/2006/relationships/font" Target="fonts/BebasNeue-regular.fntdata"/><Relationship Id="rId49" Type="http://schemas.openxmlformats.org/officeDocument/2006/relationships/font" Target="fonts/Nunito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font" Target="fonts/MontserratSemiBold-regular.fntdata"/><Relationship Id="rId34" Type="http://schemas.openxmlformats.org/officeDocument/2006/relationships/slide" Target="slides/slide29.xml"/><Relationship Id="rId37" Type="http://schemas.openxmlformats.org/officeDocument/2006/relationships/font" Target="fonts/MontserratSemiBold-italic.fntdata"/><Relationship Id="rId36" Type="http://schemas.openxmlformats.org/officeDocument/2006/relationships/font" Target="fonts/MontserratSemiBold-bold.fntdata"/><Relationship Id="rId39" Type="http://schemas.openxmlformats.org/officeDocument/2006/relationships/font" Target="fonts/Nunito-regular.fntdata"/><Relationship Id="rId38" Type="http://schemas.openxmlformats.org/officeDocument/2006/relationships/font" Target="fonts/MontserratSemiBold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NunitoLight-italic.fntdata"/><Relationship Id="rId50" Type="http://schemas.openxmlformats.org/officeDocument/2006/relationships/font" Target="fonts/NunitoLight-bold.fntdata"/><Relationship Id="rId53" Type="http://customschemas.google.com/relationships/presentationmetadata" Target="metadata"/><Relationship Id="rId52" Type="http://schemas.openxmlformats.org/officeDocument/2006/relationships/font" Target="fonts/NunitoLight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4" name="Google Shape;12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6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Google Shape;1457;p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8" name="Google Shape;1458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p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1" name="Google Shape;1531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5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Google Shape;1536;p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7" name="Google Shape;1537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4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p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6" name="Google Shape;1546;p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0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g226c16f4eca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2" name="Google Shape;1552;g226c16f4ec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9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p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1" name="Google Shape;1561;p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6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" name="Google Shape;1567;p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8" name="Google Shape;1568;p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8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0" name="Google Shape;1580;p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0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" name="Google Shape;1591;p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2" name="Google Shape;1592;p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0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p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2" name="Google Shape;1602;p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0" name="Google Shape;12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4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6" name="Google Shape;1636;p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0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p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2" name="Google Shape;1642;p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6" name="Shape 1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7" name="Google Shape;1647;p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8" name="Google Shape;1648;p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4" name="Google Shape;1654;p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9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p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1" name="Google Shape;1661;p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3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4" name="Google Shape;1694;p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5" name="Google Shape;1695;p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1" name="Shape 1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2" name="Google Shape;1702;g24ec804af85_0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3" name="Google Shape;1703;g24ec804af8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7" name="Shape 1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8" name="Google Shape;1708;p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9" name="Google Shape;1709;p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0" name="Shape 1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" name="Google Shape;1781;p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2" name="Google Shape;1782;p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6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p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8" name="Google Shape;1788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5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7" name="Google Shape;130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2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4" name="Google Shape;132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6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8" name="Google Shape;1358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1" name="Google Shape;1431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5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7" name="Google Shape;1437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0" i="0" lang="en-US" sz="18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Atelectasis: Xẹp phổi</a:t>
            </a:r>
            <a:endParaRPr b="0"/>
          </a:p>
          <a:p>
            <a:pPr indent="-298450" lvl="0" marL="457200" rtl="0" algn="just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100"/>
              <a:buChar char="●"/>
            </a:pPr>
            <a:r>
              <a:rPr b="0" i="0" lang="en-US" sz="18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Pneumothorax: Tràn khí màng phổi</a:t>
            </a:r>
            <a:endParaRPr b="0"/>
          </a:p>
          <a:p>
            <a:pPr indent="-298450" lvl="0" marL="457200" rtl="0" algn="just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100"/>
              <a:buChar char="●"/>
            </a:pPr>
            <a:r>
              <a:rPr b="0" i="0" lang="en-US" sz="18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Pneumonia: Viêm phổi</a:t>
            </a:r>
            <a:endParaRPr b="0"/>
          </a:p>
          <a:p>
            <a:pPr indent="-298450" lvl="0" marL="457200" rtl="0" algn="just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100"/>
              <a:buChar char="●"/>
            </a:pPr>
            <a:r>
              <a:rPr b="0" i="0" lang="en-US" sz="18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Pleural Thickening: Dày màng phổi</a:t>
            </a:r>
            <a:endParaRPr b="0"/>
          </a:p>
          <a:p>
            <a:pPr indent="-298450" lvl="0" marL="457200" rtl="0" algn="just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100"/>
              <a:buChar char="●"/>
            </a:pPr>
            <a:r>
              <a:rPr b="0" i="0" lang="en-US" sz="18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Nodule: Hạch</a:t>
            </a:r>
            <a:endParaRPr b="0"/>
          </a:p>
          <a:p>
            <a:pPr indent="-298450" lvl="0" marL="457200" rtl="0" algn="just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100"/>
              <a:buChar char="●"/>
            </a:pPr>
            <a:r>
              <a:rPr b="0" i="0" lang="en-US" sz="18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Mass: Khối</a:t>
            </a:r>
            <a:endParaRPr b="0"/>
          </a:p>
          <a:p>
            <a:pPr indent="-298450" lvl="0" marL="457200" rtl="0" algn="just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100"/>
              <a:buChar char="●"/>
            </a:pPr>
            <a:r>
              <a:rPr b="0" i="0" lang="en-US" sz="18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Infiltration: Thâm nhiễm phổi</a:t>
            </a:r>
            <a:endParaRPr b="0"/>
          </a:p>
          <a:p>
            <a:pPr indent="-298450" lvl="0" marL="457200" rtl="0" algn="just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100"/>
              <a:buChar char="●"/>
            </a:pPr>
            <a:r>
              <a:rPr b="0" i="0" lang="en-US" sz="18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Hernia: Thoát vị</a:t>
            </a:r>
            <a:endParaRPr b="0"/>
          </a:p>
          <a:p>
            <a:pPr indent="-298450" lvl="0" marL="457200" rtl="0" algn="just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100"/>
              <a:buChar char="●"/>
            </a:pPr>
            <a:r>
              <a:rPr b="0" i="0" lang="en-US" sz="18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Fibrosis: Xơ phổi</a:t>
            </a:r>
            <a:endParaRPr b="0"/>
          </a:p>
          <a:p>
            <a:pPr indent="-298450" lvl="0" marL="457200" rtl="0" algn="just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100"/>
              <a:buChar char="●"/>
            </a:pPr>
            <a:r>
              <a:rPr b="0" i="0" lang="en-US" sz="18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Emphysema: Khí phế thũng</a:t>
            </a:r>
            <a:endParaRPr b="0"/>
          </a:p>
          <a:p>
            <a:pPr indent="-298450" lvl="0" marL="457200" rtl="0" algn="just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100"/>
              <a:buChar char="●"/>
            </a:pPr>
            <a:r>
              <a:rPr b="0" i="0" lang="en-US" sz="18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Effusion: Tràn dịch màng phổi</a:t>
            </a:r>
            <a:endParaRPr b="0"/>
          </a:p>
          <a:p>
            <a:pPr indent="-298450" lvl="0" marL="457200" rtl="0" algn="just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100"/>
              <a:buChar char="●"/>
            </a:pPr>
            <a:r>
              <a:rPr b="0" i="0" lang="en-US" sz="18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Edema: Phù phổi</a:t>
            </a:r>
            <a:endParaRPr b="0"/>
          </a:p>
          <a:p>
            <a:pPr indent="-298450" lvl="0" marL="457200" rtl="0" algn="just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100"/>
              <a:buChar char="●"/>
            </a:pPr>
            <a:r>
              <a:rPr b="0" i="0" lang="en-US" sz="18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Consolidation: Đông đặc phổi</a:t>
            </a:r>
            <a:endParaRPr b="0"/>
          </a:p>
          <a:p>
            <a:pPr indent="-298450" lvl="0" marL="457200" rtl="0" algn="just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100"/>
              <a:buChar char="●"/>
            </a:pPr>
            <a:r>
              <a:rPr b="0" i="0" lang="en-US" sz="1800" u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Cardiomegaly: Tim to</a:t>
            </a:r>
            <a:endParaRPr b="0"/>
          </a:p>
          <a:p>
            <a:pPr indent="0" lvl="0" marL="15875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3" name="Google Shape;1443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8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0" name="Google Shape;1450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0F253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40"/>
          <p:cNvGrpSpPr/>
          <p:nvPr/>
        </p:nvGrpSpPr>
        <p:grpSpPr>
          <a:xfrm>
            <a:off x="0" y="0"/>
            <a:ext cx="9144000" cy="5143609"/>
            <a:chOff x="0" y="0"/>
            <a:chExt cx="9144000" cy="5143609"/>
          </a:xfrm>
        </p:grpSpPr>
        <p:sp>
          <p:nvSpPr>
            <p:cNvPr id="11" name="Google Shape;11;p40"/>
            <p:cNvSpPr/>
            <p:nvPr/>
          </p:nvSpPr>
          <p:spPr>
            <a:xfrm>
              <a:off x="2286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40"/>
            <p:cNvSpPr/>
            <p:nvPr/>
          </p:nvSpPr>
          <p:spPr>
            <a:xfrm>
              <a:off x="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40"/>
            <p:cNvSpPr/>
            <p:nvPr/>
          </p:nvSpPr>
          <p:spPr>
            <a:xfrm>
              <a:off x="76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40"/>
            <p:cNvSpPr/>
            <p:nvPr/>
          </p:nvSpPr>
          <p:spPr>
            <a:xfrm>
              <a:off x="1524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40"/>
            <p:cNvSpPr/>
            <p:nvPr/>
          </p:nvSpPr>
          <p:spPr>
            <a:xfrm>
              <a:off x="2286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40"/>
            <p:cNvSpPr/>
            <p:nvPr/>
          </p:nvSpPr>
          <p:spPr>
            <a:xfrm>
              <a:off x="3048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40"/>
            <p:cNvSpPr/>
            <p:nvPr/>
          </p:nvSpPr>
          <p:spPr>
            <a:xfrm>
              <a:off x="76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40"/>
            <p:cNvSpPr/>
            <p:nvPr/>
          </p:nvSpPr>
          <p:spPr>
            <a:xfrm>
              <a:off x="1524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40"/>
            <p:cNvSpPr/>
            <p:nvPr/>
          </p:nvSpPr>
          <p:spPr>
            <a:xfrm>
              <a:off x="3810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40"/>
            <p:cNvSpPr/>
            <p:nvPr/>
          </p:nvSpPr>
          <p:spPr>
            <a:xfrm>
              <a:off x="76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40"/>
            <p:cNvSpPr/>
            <p:nvPr/>
          </p:nvSpPr>
          <p:spPr>
            <a:xfrm>
              <a:off x="1524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40"/>
            <p:cNvSpPr/>
            <p:nvPr/>
          </p:nvSpPr>
          <p:spPr>
            <a:xfrm>
              <a:off x="2286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40"/>
            <p:cNvSpPr/>
            <p:nvPr/>
          </p:nvSpPr>
          <p:spPr>
            <a:xfrm>
              <a:off x="3048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40"/>
            <p:cNvSpPr/>
            <p:nvPr/>
          </p:nvSpPr>
          <p:spPr>
            <a:xfrm>
              <a:off x="3810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40"/>
            <p:cNvSpPr/>
            <p:nvPr/>
          </p:nvSpPr>
          <p:spPr>
            <a:xfrm>
              <a:off x="2286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40"/>
            <p:cNvSpPr/>
            <p:nvPr/>
          </p:nvSpPr>
          <p:spPr>
            <a:xfrm>
              <a:off x="3810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40"/>
            <p:cNvSpPr/>
            <p:nvPr/>
          </p:nvSpPr>
          <p:spPr>
            <a:xfrm>
              <a:off x="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40"/>
            <p:cNvSpPr/>
            <p:nvPr/>
          </p:nvSpPr>
          <p:spPr>
            <a:xfrm>
              <a:off x="76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40"/>
            <p:cNvSpPr/>
            <p:nvPr/>
          </p:nvSpPr>
          <p:spPr>
            <a:xfrm>
              <a:off x="1524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40"/>
            <p:cNvSpPr/>
            <p:nvPr/>
          </p:nvSpPr>
          <p:spPr>
            <a:xfrm>
              <a:off x="3048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40"/>
            <p:cNvSpPr/>
            <p:nvPr/>
          </p:nvSpPr>
          <p:spPr>
            <a:xfrm>
              <a:off x="3810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40"/>
            <p:cNvSpPr/>
            <p:nvPr/>
          </p:nvSpPr>
          <p:spPr>
            <a:xfrm>
              <a:off x="457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40"/>
            <p:cNvSpPr/>
            <p:nvPr/>
          </p:nvSpPr>
          <p:spPr>
            <a:xfrm>
              <a:off x="3810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40"/>
            <p:cNvSpPr/>
            <p:nvPr/>
          </p:nvSpPr>
          <p:spPr>
            <a:xfrm>
              <a:off x="457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40"/>
            <p:cNvSpPr/>
            <p:nvPr/>
          </p:nvSpPr>
          <p:spPr>
            <a:xfrm>
              <a:off x="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40"/>
            <p:cNvSpPr/>
            <p:nvPr/>
          </p:nvSpPr>
          <p:spPr>
            <a:xfrm>
              <a:off x="2286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40"/>
            <p:cNvSpPr/>
            <p:nvPr/>
          </p:nvSpPr>
          <p:spPr>
            <a:xfrm>
              <a:off x="3048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40"/>
            <p:cNvSpPr/>
            <p:nvPr/>
          </p:nvSpPr>
          <p:spPr>
            <a:xfrm>
              <a:off x="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40"/>
            <p:cNvSpPr/>
            <p:nvPr/>
          </p:nvSpPr>
          <p:spPr>
            <a:xfrm>
              <a:off x="457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40"/>
            <p:cNvSpPr/>
            <p:nvPr/>
          </p:nvSpPr>
          <p:spPr>
            <a:xfrm>
              <a:off x="5334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40"/>
            <p:cNvSpPr/>
            <p:nvPr/>
          </p:nvSpPr>
          <p:spPr>
            <a:xfrm>
              <a:off x="457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40"/>
            <p:cNvSpPr/>
            <p:nvPr/>
          </p:nvSpPr>
          <p:spPr>
            <a:xfrm>
              <a:off x="5334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40"/>
            <p:cNvSpPr/>
            <p:nvPr/>
          </p:nvSpPr>
          <p:spPr>
            <a:xfrm>
              <a:off x="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40"/>
            <p:cNvSpPr/>
            <p:nvPr/>
          </p:nvSpPr>
          <p:spPr>
            <a:xfrm>
              <a:off x="76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40"/>
            <p:cNvSpPr/>
            <p:nvPr/>
          </p:nvSpPr>
          <p:spPr>
            <a:xfrm>
              <a:off x="1524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40"/>
            <p:cNvSpPr/>
            <p:nvPr/>
          </p:nvSpPr>
          <p:spPr>
            <a:xfrm>
              <a:off x="3048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40"/>
            <p:cNvSpPr/>
            <p:nvPr/>
          </p:nvSpPr>
          <p:spPr>
            <a:xfrm>
              <a:off x="457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40"/>
            <p:cNvSpPr/>
            <p:nvPr/>
          </p:nvSpPr>
          <p:spPr>
            <a:xfrm>
              <a:off x="5334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40"/>
            <p:cNvSpPr/>
            <p:nvPr/>
          </p:nvSpPr>
          <p:spPr>
            <a:xfrm>
              <a:off x="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40"/>
            <p:cNvSpPr/>
            <p:nvPr/>
          </p:nvSpPr>
          <p:spPr>
            <a:xfrm>
              <a:off x="76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40"/>
            <p:cNvSpPr/>
            <p:nvPr/>
          </p:nvSpPr>
          <p:spPr>
            <a:xfrm>
              <a:off x="1524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40"/>
            <p:cNvSpPr/>
            <p:nvPr/>
          </p:nvSpPr>
          <p:spPr>
            <a:xfrm>
              <a:off x="2286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40"/>
            <p:cNvSpPr/>
            <p:nvPr/>
          </p:nvSpPr>
          <p:spPr>
            <a:xfrm>
              <a:off x="3048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40"/>
            <p:cNvSpPr/>
            <p:nvPr/>
          </p:nvSpPr>
          <p:spPr>
            <a:xfrm>
              <a:off x="3810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40"/>
            <p:cNvSpPr/>
            <p:nvPr/>
          </p:nvSpPr>
          <p:spPr>
            <a:xfrm>
              <a:off x="457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40"/>
            <p:cNvSpPr/>
            <p:nvPr/>
          </p:nvSpPr>
          <p:spPr>
            <a:xfrm>
              <a:off x="5334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40"/>
            <p:cNvSpPr/>
            <p:nvPr/>
          </p:nvSpPr>
          <p:spPr>
            <a:xfrm>
              <a:off x="5334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40"/>
            <p:cNvSpPr/>
            <p:nvPr/>
          </p:nvSpPr>
          <p:spPr>
            <a:xfrm>
              <a:off x="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40"/>
            <p:cNvSpPr/>
            <p:nvPr/>
          </p:nvSpPr>
          <p:spPr>
            <a:xfrm>
              <a:off x="76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40"/>
            <p:cNvSpPr/>
            <p:nvPr/>
          </p:nvSpPr>
          <p:spPr>
            <a:xfrm>
              <a:off x="1524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40"/>
            <p:cNvSpPr/>
            <p:nvPr/>
          </p:nvSpPr>
          <p:spPr>
            <a:xfrm>
              <a:off x="2286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40"/>
            <p:cNvSpPr/>
            <p:nvPr/>
          </p:nvSpPr>
          <p:spPr>
            <a:xfrm>
              <a:off x="3048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40"/>
            <p:cNvSpPr/>
            <p:nvPr/>
          </p:nvSpPr>
          <p:spPr>
            <a:xfrm>
              <a:off x="3810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40"/>
            <p:cNvSpPr/>
            <p:nvPr/>
          </p:nvSpPr>
          <p:spPr>
            <a:xfrm>
              <a:off x="457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40"/>
            <p:cNvSpPr/>
            <p:nvPr/>
          </p:nvSpPr>
          <p:spPr>
            <a:xfrm>
              <a:off x="5334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40"/>
            <p:cNvSpPr/>
            <p:nvPr/>
          </p:nvSpPr>
          <p:spPr>
            <a:xfrm>
              <a:off x="6096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40"/>
            <p:cNvSpPr/>
            <p:nvPr/>
          </p:nvSpPr>
          <p:spPr>
            <a:xfrm>
              <a:off x="6858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40"/>
            <p:cNvSpPr/>
            <p:nvPr/>
          </p:nvSpPr>
          <p:spPr>
            <a:xfrm>
              <a:off x="7620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40"/>
            <p:cNvSpPr/>
            <p:nvPr/>
          </p:nvSpPr>
          <p:spPr>
            <a:xfrm>
              <a:off x="838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40"/>
            <p:cNvSpPr/>
            <p:nvPr/>
          </p:nvSpPr>
          <p:spPr>
            <a:xfrm>
              <a:off x="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40"/>
            <p:cNvSpPr/>
            <p:nvPr/>
          </p:nvSpPr>
          <p:spPr>
            <a:xfrm>
              <a:off x="76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40"/>
            <p:cNvSpPr/>
            <p:nvPr/>
          </p:nvSpPr>
          <p:spPr>
            <a:xfrm>
              <a:off x="1524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40"/>
            <p:cNvSpPr/>
            <p:nvPr/>
          </p:nvSpPr>
          <p:spPr>
            <a:xfrm>
              <a:off x="2286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40"/>
            <p:cNvSpPr/>
            <p:nvPr/>
          </p:nvSpPr>
          <p:spPr>
            <a:xfrm>
              <a:off x="3048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40"/>
            <p:cNvSpPr/>
            <p:nvPr/>
          </p:nvSpPr>
          <p:spPr>
            <a:xfrm>
              <a:off x="3810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40"/>
            <p:cNvSpPr/>
            <p:nvPr/>
          </p:nvSpPr>
          <p:spPr>
            <a:xfrm>
              <a:off x="457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40"/>
            <p:cNvSpPr/>
            <p:nvPr/>
          </p:nvSpPr>
          <p:spPr>
            <a:xfrm>
              <a:off x="5334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40"/>
            <p:cNvSpPr/>
            <p:nvPr/>
          </p:nvSpPr>
          <p:spPr>
            <a:xfrm>
              <a:off x="6096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40"/>
            <p:cNvSpPr/>
            <p:nvPr/>
          </p:nvSpPr>
          <p:spPr>
            <a:xfrm>
              <a:off x="6858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40"/>
            <p:cNvSpPr/>
            <p:nvPr/>
          </p:nvSpPr>
          <p:spPr>
            <a:xfrm>
              <a:off x="7620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40"/>
            <p:cNvSpPr/>
            <p:nvPr/>
          </p:nvSpPr>
          <p:spPr>
            <a:xfrm>
              <a:off x="838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40"/>
            <p:cNvSpPr/>
            <p:nvPr/>
          </p:nvSpPr>
          <p:spPr>
            <a:xfrm>
              <a:off x="6096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40"/>
            <p:cNvSpPr/>
            <p:nvPr/>
          </p:nvSpPr>
          <p:spPr>
            <a:xfrm>
              <a:off x="6858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40"/>
            <p:cNvSpPr/>
            <p:nvPr/>
          </p:nvSpPr>
          <p:spPr>
            <a:xfrm>
              <a:off x="7620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40"/>
            <p:cNvSpPr/>
            <p:nvPr/>
          </p:nvSpPr>
          <p:spPr>
            <a:xfrm>
              <a:off x="838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40"/>
            <p:cNvSpPr/>
            <p:nvPr/>
          </p:nvSpPr>
          <p:spPr>
            <a:xfrm>
              <a:off x="6096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40"/>
            <p:cNvSpPr/>
            <p:nvPr/>
          </p:nvSpPr>
          <p:spPr>
            <a:xfrm>
              <a:off x="6858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40"/>
            <p:cNvSpPr/>
            <p:nvPr/>
          </p:nvSpPr>
          <p:spPr>
            <a:xfrm>
              <a:off x="7620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40"/>
            <p:cNvSpPr/>
            <p:nvPr/>
          </p:nvSpPr>
          <p:spPr>
            <a:xfrm>
              <a:off x="838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40"/>
            <p:cNvSpPr/>
            <p:nvPr/>
          </p:nvSpPr>
          <p:spPr>
            <a:xfrm>
              <a:off x="6096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40"/>
            <p:cNvSpPr/>
            <p:nvPr/>
          </p:nvSpPr>
          <p:spPr>
            <a:xfrm>
              <a:off x="6858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40"/>
            <p:cNvSpPr/>
            <p:nvPr/>
          </p:nvSpPr>
          <p:spPr>
            <a:xfrm>
              <a:off x="7620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40"/>
            <p:cNvSpPr/>
            <p:nvPr/>
          </p:nvSpPr>
          <p:spPr>
            <a:xfrm>
              <a:off x="838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40"/>
            <p:cNvSpPr/>
            <p:nvPr/>
          </p:nvSpPr>
          <p:spPr>
            <a:xfrm>
              <a:off x="6096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40"/>
            <p:cNvSpPr/>
            <p:nvPr/>
          </p:nvSpPr>
          <p:spPr>
            <a:xfrm>
              <a:off x="6858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40"/>
            <p:cNvSpPr/>
            <p:nvPr/>
          </p:nvSpPr>
          <p:spPr>
            <a:xfrm>
              <a:off x="7620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40"/>
            <p:cNvSpPr/>
            <p:nvPr/>
          </p:nvSpPr>
          <p:spPr>
            <a:xfrm>
              <a:off x="838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40"/>
            <p:cNvSpPr/>
            <p:nvPr/>
          </p:nvSpPr>
          <p:spPr>
            <a:xfrm>
              <a:off x="6096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40"/>
            <p:cNvSpPr/>
            <p:nvPr/>
          </p:nvSpPr>
          <p:spPr>
            <a:xfrm>
              <a:off x="6858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40"/>
            <p:cNvSpPr/>
            <p:nvPr/>
          </p:nvSpPr>
          <p:spPr>
            <a:xfrm>
              <a:off x="7620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40"/>
            <p:cNvSpPr/>
            <p:nvPr/>
          </p:nvSpPr>
          <p:spPr>
            <a:xfrm>
              <a:off x="838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40"/>
            <p:cNvSpPr/>
            <p:nvPr/>
          </p:nvSpPr>
          <p:spPr>
            <a:xfrm>
              <a:off x="5334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40"/>
            <p:cNvSpPr/>
            <p:nvPr/>
          </p:nvSpPr>
          <p:spPr>
            <a:xfrm>
              <a:off x="6096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40"/>
            <p:cNvSpPr/>
            <p:nvPr/>
          </p:nvSpPr>
          <p:spPr>
            <a:xfrm>
              <a:off x="6858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40"/>
            <p:cNvSpPr/>
            <p:nvPr/>
          </p:nvSpPr>
          <p:spPr>
            <a:xfrm>
              <a:off x="7620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40"/>
            <p:cNvSpPr/>
            <p:nvPr/>
          </p:nvSpPr>
          <p:spPr>
            <a:xfrm>
              <a:off x="838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40"/>
            <p:cNvSpPr/>
            <p:nvPr/>
          </p:nvSpPr>
          <p:spPr>
            <a:xfrm>
              <a:off x="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40"/>
            <p:cNvSpPr/>
            <p:nvPr/>
          </p:nvSpPr>
          <p:spPr>
            <a:xfrm>
              <a:off x="76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40"/>
            <p:cNvSpPr/>
            <p:nvPr/>
          </p:nvSpPr>
          <p:spPr>
            <a:xfrm>
              <a:off x="1524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40"/>
            <p:cNvSpPr/>
            <p:nvPr/>
          </p:nvSpPr>
          <p:spPr>
            <a:xfrm>
              <a:off x="2286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40"/>
            <p:cNvSpPr/>
            <p:nvPr/>
          </p:nvSpPr>
          <p:spPr>
            <a:xfrm>
              <a:off x="3048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40"/>
            <p:cNvSpPr/>
            <p:nvPr/>
          </p:nvSpPr>
          <p:spPr>
            <a:xfrm>
              <a:off x="3810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40"/>
            <p:cNvSpPr/>
            <p:nvPr/>
          </p:nvSpPr>
          <p:spPr>
            <a:xfrm>
              <a:off x="457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40"/>
            <p:cNvSpPr/>
            <p:nvPr/>
          </p:nvSpPr>
          <p:spPr>
            <a:xfrm>
              <a:off x="5334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40"/>
            <p:cNvSpPr/>
            <p:nvPr/>
          </p:nvSpPr>
          <p:spPr>
            <a:xfrm>
              <a:off x="6096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40"/>
            <p:cNvSpPr/>
            <p:nvPr/>
          </p:nvSpPr>
          <p:spPr>
            <a:xfrm>
              <a:off x="6858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40"/>
            <p:cNvSpPr/>
            <p:nvPr/>
          </p:nvSpPr>
          <p:spPr>
            <a:xfrm>
              <a:off x="7620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40"/>
            <p:cNvSpPr/>
            <p:nvPr/>
          </p:nvSpPr>
          <p:spPr>
            <a:xfrm>
              <a:off x="838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40"/>
            <p:cNvSpPr/>
            <p:nvPr/>
          </p:nvSpPr>
          <p:spPr>
            <a:xfrm>
              <a:off x="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40"/>
            <p:cNvSpPr/>
            <p:nvPr/>
          </p:nvSpPr>
          <p:spPr>
            <a:xfrm>
              <a:off x="76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40"/>
            <p:cNvSpPr/>
            <p:nvPr/>
          </p:nvSpPr>
          <p:spPr>
            <a:xfrm>
              <a:off x="1524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40"/>
            <p:cNvSpPr/>
            <p:nvPr/>
          </p:nvSpPr>
          <p:spPr>
            <a:xfrm>
              <a:off x="2286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40"/>
            <p:cNvSpPr/>
            <p:nvPr/>
          </p:nvSpPr>
          <p:spPr>
            <a:xfrm>
              <a:off x="3048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40"/>
            <p:cNvSpPr/>
            <p:nvPr/>
          </p:nvSpPr>
          <p:spPr>
            <a:xfrm>
              <a:off x="3810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40"/>
            <p:cNvSpPr/>
            <p:nvPr/>
          </p:nvSpPr>
          <p:spPr>
            <a:xfrm>
              <a:off x="457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40"/>
            <p:cNvSpPr/>
            <p:nvPr/>
          </p:nvSpPr>
          <p:spPr>
            <a:xfrm>
              <a:off x="5334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40"/>
            <p:cNvSpPr/>
            <p:nvPr/>
          </p:nvSpPr>
          <p:spPr>
            <a:xfrm>
              <a:off x="6096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40"/>
            <p:cNvSpPr/>
            <p:nvPr/>
          </p:nvSpPr>
          <p:spPr>
            <a:xfrm>
              <a:off x="6858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40"/>
            <p:cNvSpPr/>
            <p:nvPr/>
          </p:nvSpPr>
          <p:spPr>
            <a:xfrm>
              <a:off x="7620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40"/>
            <p:cNvSpPr/>
            <p:nvPr/>
          </p:nvSpPr>
          <p:spPr>
            <a:xfrm>
              <a:off x="838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40"/>
            <p:cNvSpPr/>
            <p:nvPr/>
          </p:nvSpPr>
          <p:spPr>
            <a:xfrm>
              <a:off x="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40"/>
            <p:cNvSpPr/>
            <p:nvPr/>
          </p:nvSpPr>
          <p:spPr>
            <a:xfrm>
              <a:off x="76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40"/>
            <p:cNvSpPr/>
            <p:nvPr/>
          </p:nvSpPr>
          <p:spPr>
            <a:xfrm>
              <a:off x="1524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40"/>
            <p:cNvSpPr/>
            <p:nvPr/>
          </p:nvSpPr>
          <p:spPr>
            <a:xfrm>
              <a:off x="2286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40"/>
            <p:cNvSpPr/>
            <p:nvPr/>
          </p:nvSpPr>
          <p:spPr>
            <a:xfrm>
              <a:off x="3048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40"/>
            <p:cNvSpPr/>
            <p:nvPr/>
          </p:nvSpPr>
          <p:spPr>
            <a:xfrm>
              <a:off x="3810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40"/>
            <p:cNvSpPr/>
            <p:nvPr/>
          </p:nvSpPr>
          <p:spPr>
            <a:xfrm>
              <a:off x="457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40"/>
            <p:cNvSpPr/>
            <p:nvPr/>
          </p:nvSpPr>
          <p:spPr>
            <a:xfrm>
              <a:off x="5334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40"/>
            <p:cNvSpPr/>
            <p:nvPr/>
          </p:nvSpPr>
          <p:spPr>
            <a:xfrm>
              <a:off x="6096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40"/>
            <p:cNvSpPr/>
            <p:nvPr/>
          </p:nvSpPr>
          <p:spPr>
            <a:xfrm>
              <a:off x="6858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40"/>
            <p:cNvSpPr/>
            <p:nvPr/>
          </p:nvSpPr>
          <p:spPr>
            <a:xfrm>
              <a:off x="7620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40"/>
            <p:cNvSpPr/>
            <p:nvPr/>
          </p:nvSpPr>
          <p:spPr>
            <a:xfrm>
              <a:off x="838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3" name="Google Shape;143;p40"/>
          <p:cNvSpPr/>
          <p:nvPr/>
        </p:nvSpPr>
        <p:spPr>
          <a:xfrm>
            <a:off x="720000" y="50"/>
            <a:ext cx="3636900" cy="5143500"/>
          </a:xfrm>
          <a:prstGeom prst="parallelogram">
            <a:avLst>
              <a:gd fmla="val 34228" name="adj"/>
            </a:avLst>
          </a:prstGeom>
          <a:solidFill>
            <a:srgbClr val="205672">
              <a:alpha val="7176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40"/>
          <p:cNvSpPr txBox="1"/>
          <p:nvPr>
            <p:ph type="ctrTitle"/>
          </p:nvPr>
        </p:nvSpPr>
        <p:spPr>
          <a:xfrm>
            <a:off x="872400" y="1193400"/>
            <a:ext cx="5529900" cy="20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000">
                <a:solidFill>
                  <a:srgbClr val="92D9F5"/>
                </a:solidFill>
                <a:latin typeface="Baumans"/>
                <a:ea typeface="Baumans"/>
                <a:cs typeface="Baumans"/>
                <a:sym typeface="Baum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45" name="Google Shape;145;p40"/>
          <p:cNvSpPr txBox="1"/>
          <p:nvPr>
            <p:ph idx="1" type="subTitle"/>
          </p:nvPr>
        </p:nvSpPr>
        <p:spPr>
          <a:xfrm>
            <a:off x="872400" y="3469213"/>
            <a:ext cx="5529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46" name="Google Shape;146;p40"/>
          <p:cNvGrpSpPr/>
          <p:nvPr/>
        </p:nvGrpSpPr>
        <p:grpSpPr>
          <a:xfrm>
            <a:off x="253900" y="231447"/>
            <a:ext cx="586475" cy="4884553"/>
            <a:chOff x="253900" y="231447"/>
            <a:chExt cx="586475" cy="4884553"/>
          </a:xfrm>
        </p:grpSpPr>
        <p:cxnSp>
          <p:nvCxnSpPr>
            <p:cNvPr id="147" name="Google Shape;147;p40"/>
            <p:cNvCxnSpPr/>
            <p:nvPr/>
          </p:nvCxnSpPr>
          <p:spPr>
            <a:xfrm>
              <a:off x="254125" y="231532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8" name="Google Shape;148;p40"/>
            <p:cNvCxnSpPr/>
            <p:nvPr/>
          </p:nvCxnSpPr>
          <p:spPr>
            <a:xfrm>
              <a:off x="254125" y="4912060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9" name="Google Shape;149;p40"/>
            <p:cNvCxnSpPr/>
            <p:nvPr/>
          </p:nvCxnSpPr>
          <p:spPr>
            <a:xfrm>
              <a:off x="254125" y="3975920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0" name="Google Shape;150;p40"/>
            <p:cNvCxnSpPr/>
            <p:nvPr/>
          </p:nvCxnSpPr>
          <p:spPr>
            <a:xfrm>
              <a:off x="254125" y="3039801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1" name="Google Shape;151;p40"/>
            <p:cNvCxnSpPr/>
            <p:nvPr/>
          </p:nvCxnSpPr>
          <p:spPr>
            <a:xfrm>
              <a:off x="254125" y="2103683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2" name="Google Shape;152;p40"/>
            <p:cNvCxnSpPr/>
            <p:nvPr/>
          </p:nvCxnSpPr>
          <p:spPr>
            <a:xfrm>
              <a:off x="254125" y="1167565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3" name="Google Shape;153;p40"/>
            <p:cNvCxnSpPr/>
            <p:nvPr/>
          </p:nvCxnSpPr>
          <p:spPr>
            <a:xfrm>
              <a:off x="254125" y="4443945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4" name="Google Shape;154;p40"/>
            <p:cNvCxnSpPr/>
            <p:nvPr/>
          </p:nvCxnSpPr>
          <p:spPr>
            <a:xfrm>
              <a:off x="254125" y="699539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5" name="Google Shape;155;p40"/>
            <p:cNvCxnSpPr/>
            <p:nvPr/>
          </p:nvCxnSpPr>
          <p:spPr>
            <a:xfrm>
              <a:off x="254125" y="1635641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6" name="Google Shape;156;p40"/>
            <p:cNvCxnSpPr/>
            <p:nvPr/>
          </p:nvCxnSpPr>
          <p:spPr>
            <a:xfrm>
              <a:off x="254125" y="2571742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7" name="Google Shape;157;p40"/>
            <p:cNvCxnSpPr/>
            <p:nvPr/>
          </p:nvCxnSpPr>
          <p:spPr>
            <a:xfrm>
              <a:off x="254125" y="3507844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8" name="Google Shape;158;p40"/>
            <p:cNvCxnSpPr/>
            <p:nvPr/>
          </p:nvCxnSpPr>
          <p:spPr>
            <a:xfrm>
              <a:off x="253900" y="231447"/>
              <a:ext cx="0" cy="468060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9" name="Google Shape;159;p40"/>
            <p:cNvSpPr txBox="1"/>
            <p:nvPr/>
          </p:nvSpPr>
          <p:spPr>
            <a:xfrm>
              <a:off x="272775" y="4739500"/>
              <a:ext cx="567600" cy="37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b="0" i="0" lang="en-US" sz="700" u="none" cap="none" strike="noStrike">
                  <a:solidFill>
                    <a:schemeClr val="dk1"/>
                  </a:solidFill>
                  <a:latin typeface="Nunito"/>
                  <a:ea typeface="Nunito"/>
                  <a:cs typeface="Nunito"/>
                  <a:sym typeface="Nunito"/>
                </a:rPr>
                <a:t>10cm</a:t>
              </a:r>
              <a:endParaRPr b="0" i="0" sz="5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grpSp>
        <p:nvGrpSpPr>
          <p:cNvPr id="160" name="Google Shape;160;p40"/>
          <p:cNvGrpSpPr/>
          <p:nvPr/>
        </p:nvGrpSpPr>
        <p:grpSpPr>
          <a:xfrm>
            <a:off x="5558525" y="-2042151"/>
            <a:ext cx="5441999" cy="10139374"/>
            <a:chOff x="5939525" y="-2042151"/>
            <a:chExt cx="5441999" cy="10139374"/>
          </a:xfrm>
        </p:grpSpPr>
        <p:sp>
          <p:nvSpPr>
            <p:cNvPr id="161" name="Google Shape;161;p40"/>
            <p:cNvSpPr/>
            <p:nvPr/>
          </p:nvSpPr>
          <p:spPr>
            <a:xfrm>
              <a:off x="5939525" y="-2042151"/>
              <a:ext cx="5441999" cy="10139374"/>
            </a:xfrm>
            <a:custGeom>
              <a:rect b="b" l="l" r="r" t="t"/>
              <a:pathLst>
                <a:path extrusionOk="0" h="20808" w="11168">
                  <a:moveTo>
                    <a:pt x="10911" y="4097"/>
                  </a:moveTo>
                  <a:cubicBezTo>
                    <a:pt x="10816" y="4025"/>
                    <a:pt x="10702" y="3977"/>
                    <a:pt x="10607" y="3918"/>
                  </a:cubicBezTo>
                  <a:lnTo>
                    <a:pt x="10535" y="3876"/>
                  </a:lnTo>
                  <a:cubicBezTo>
                    <a:pt x="10518" y="3870"/>
                    <a:pt x="10506" y="3864"/>
                    <a:pt x="10482" y="3858"/>
                  </a:cubicBezTo>
                  <a:cubicBezTo>
                    <a:pt x="10494" y="3816"/>
                    <a:pt x="10506" y="3787"/>
                    <a:pt x="10506" y="3769"/>
                  </a:cubicBezTo>
                  <a:cubicBezTo>
                    <a:pt x="10523" y="3626"/>
                    <a:pt x="10464" y="3518"/>
                    <a:pt x="10315" y="3453"/>
                  </a:cubicBezTo>
                  <a:cubicBezTo>
                    <a:pt x="10225" y="3411"/>
                    <a:pt x="10130" y="3387"/>
                    <a:pt x="10017" y="3387"/>
                  </a:cubicBezTo>
                  <a:cubicBezTo>
                    <a:pt x="9945" y="3387"/>
                    <a:pt x="9868" y="3393"/>
                    <a:pt x="9790" y="3417"/>
                  </a:cubicBezTo>
                  <a:cubicBezTo>
                    <a:pt x="9641" y="3453"/>
                    <a:pt x="9492" y="3471"/>
                    <a:pt x="9319" y="3471"/>
                  </a:cubicBezTo>
                  <a:cubicBezTo>
                    <a:pt x="9206" y="3471"/>
                    <a:pt x="9093" y="3459"/>
                    <a:pt x="8973" y="3447"/>
                  </a:cubicBezTo>
                  <a:cubicBezTo>
                    <a:pt x="8854" y="3429"/>
                    <a:pt x="8735" y="3423"/>
                    <a:pt x="8610" y="3423"/>
                  </a:cubicBezTo>
                  <a:cubicBezTo>
                    <a:pt x="8341" y="3423"/>
                    <a:pt x="8079" y="3453"/>
                    <a:pt x="7870" y="3488"/>
                  </a:cubicBezTo>
                  <a:cubicBezTo>
                    <a:pt x="7864" y="3453"/>
                    <a:pt x="7859" y="3423"/>
                    <a:pt x="7823" y="3387"/>
                  </a:cubicBezTo>
                  <a:cubicBezTo>
                    <a:pt x="7656" y="3202"/>
                    <a:pt x="7465" y="3053"/>
                    <a:pt x="7227" y="2946"/>
                  </a:cubicBezTo>
                  <a:cubicBezTo>
                    <a:pt x="7167" y="2916"/>
                    <a:pt x="7113" y="2910"/>
                    <a:pt x="7054" y="2910"/>
                  </a:cubicBezTo>
                  <a:cubicBezTo>
                    <a:pt x="7024" y="2910"/>
                    <a:pt x="6994" y="2916"/>
                    <a:pt x="6964" y="2922"/>
                  </a:cubicBezTo>
                  <a:cubicBezTo>
                    <a:pt x="6994" y="2803"/>
                    <a:pt x="6964" y="2672"/>
                    <a:pt x="6887" y="2576"/>
                  </a:cubicBezTo>
                  <a:cubicBezTo>
                    <a:pt x="6851" y="2529"/>
                    <a:pt x="6809" y="2499"/>
                    <a:pt x="6756" y="2487"/>
                  </a:cubicBezTo>
                  <a:cubicBezTo>
                    <a:pt x="6762" y="2445"/>
                    <a:pt x="6767" y="2409"/>
                    <a:pt x="6767" y="2380"/>
                  </a:cubicBezTo>
                  <a:lnTo>
                    <a:pt x="6767" y="2356"/>
                  </a:lnTo>
                  <a:cubicBezTo>
                    <a:pt x="6767" y="2350"/>
                    <a:pt x="6767" y="2344"/>
                    <a:pt x="6762" y="2338"/>
                  </a:cubicBezTo>
                  <a:cubicBezTo>
                    <a:pt x="6762" y="2326"/>
                    <a:pt x="6762" y="2320"/>
                    <a:pt x="6756" y="2320"/>
                  </a:cubicBezTo>
                  <a:cubicBezTo>
                    <a:pt x="6756" y="2129"/>
                    <a:pt x="6618" y="2052"/>
                    <a:pt x="6547" y="2016"/>
                  </a:cubicBezTo>
                  <a:cubicBezTo>
                    <a:pt x="6541" y="2016"/>
                    <a:pt x="6541" y="2010"/>
                    <a:pt x="6529" y="2010"/>
                  </a:cubicBezTo>
                  <a:cubicBezTo>
                    <a:pt x="6583" y="1938"/>
                    <a:pt x="6577" y="1861"/>
                    <a:pt x="6577" y="1837"/>
                  </a:cubicBezTo>
                  <a:cubicBezTo>
                    <a:pt x="6571" y="1700"/>
                    <a:pt x="6499" y="1593"/>
                    <a:pt x="6410" y="1509"/>
                  </a:cubicBezTo>
                  <a:cubicBezTo>
                    <a:pt x="6422" y="1503"/>
                    <a:pt x="6428" y="1491"/>
                    <a:pt x="6428" y="1479"/>
                  </a:cubicBezTo>
                  <a:cubicBezTo>
                    <a:pt x="6463" y="1396"/>
                    <a:pt x="6457" y="1324"/>
                    <a:pt x="6452" y="1271"/>
                  </a:cubicBezTo>
                  <a:lnTo>
                    <a:pt x="6452" y="1253"/>
                  </a:lnTo>
                  <a:cubicBezTo>
                    <a:pt x="6434" y="1086"/>
                    <a:pt x="6398" y="1014"/>
                    <a:pt x="6285" y="967"/>
                  </a:cubicBezTo>
                  <a:cubicBezTo>
                    <a:pt x="6302" y="937"/>
                    <a:pt x="6302" y="907"/>
                    <a:pt x="6291" y="877"/>
                  </a:cubicBezTo>
                  <a:cubicBezTo>
                    <a:pt x="6285" y="847"/>
                    <a:pt x="6285" y="806"/>
                    <a:pt x="6285" y="770"/>
                  </a:cubicBezTo>
                  <a:cubicBezTo>
                    <a:pt x="6279" y="704"/>
                    <a:pt x="6279" y="621"/>
                    <a:pt x="6231" y="531"/>
                  </a:cubicBezTo>
                  <a:cubicBezTo>
                    <a:pt x="6219" y="496"/>
                    <a:pt x="6183" y="418"/>
                    <a:pt x="6100" y="382"/>
                  </a:cubicBezTo>
                  <a:cubicBezTo>
                    <a:pt x="6106" y="370"/>
                    <a:pt x="6106" y="347"/>
                    <a:pt x="6106" y="329"/>
                  </a:cubicBezTo>
                  <a:cubicBezTo>
                    <a:pt x="6100" y="239"/>
                    <a:pt x="6094" y="168"/>
                    <a:pt x="6070" y="102"/>
                  </a:cubicBezTo>
                  <a:cubicBezTo>
                    <a:pt x="6046" y="42"/>
                    <a:pt x="5986" y="1"/>
                    <a:pt x="5927" y="1"/>
                  </a:cubicBezTo>
                  <a:lnTo>
                    <a:pt x="5897" y="1"/>
                  </a:lnTo>
                  <a:cubicBezTo>
                    <a:pt x="5873" y="13"/>
                    <a:pt x="5855" y="13"/>
                    <a:pt x="5837" y="19"/>
                  </a:cubicBezTo>
                  <a:cubicBezTo>
                    <a:pt x="5820" y="19"/>
                    <a:pt x="5808" y="25"/>
                    <a:pt x="5802" y="25"/>
                  </a:cubicBezTo>
                  <a:cubicBezTo>
                    <a:pt x="5778" y="25"/>
                    <a:pt x="5754" y="19"/>
                    <a:pt x="5730" y="19"/>
                  </a:cubicBezTo>
                  <a:cubicBezTo>
                    <a:pt x="5515" y="19"/>
                    <a:pt x="5450" y="197"/>
                    <a:pt x="5396" y="317"/>
                  </a:cubicBezTo>
                  <a:cubicBezTo>
                    <a:pt x="5384" y="353"/>
                    <a:pt x="5384" y="388"/>
                    <a:pt x="5396" y="430"/>
                  </a:cubicBezTo>
                  <a:lnTo>
                    <a:pt x="5396" y="430"/>
                  </a:lnTo>
                  <a:cubicBezTo>
                    <a:pt x="5247" y="537"/>
                    <a:pt x="5188" y="704"/>
                    <a:pt x="5217" y="907"/>
                  </a:cubicBezTo>
                  <a:cubicBezTo>
                    <a:pt x="5146" y="925"/>
                    <a:pt x="5086" y="979"/>
                    <a:pt x="5044" y="1074"/>
                  </a:cubicBezTo>
                  <a:cubicBezTo>
                    <a:pt x="5003" y="1181"/>
                    <a:pt x="5015" y="1277"/>
                    <a:pt x="5033" y="1360"/>
                  </a:cubicBezTo>
                  <a:lnTo>
                    <a:pt x="5033" y="1372"/>
                  </a:lnTo>
                  <a:cubicBezTo>
                    <a:pt x="5033" y="1384"/>
                    <a:pt x="5039" y="1390"/>
                    <a:pt x="5039" y="1402"/>
                  </a:cubicBezTo>
                  <a:cubicBezTo>
                    <a:pt x="4955" y="1432"/>
                    <a:pt x="4895" y="1503"/>
                    <a:pt x="4866" y="1599"/>
                  </a:cubicBezTo>
                  <a:cubicBezTo>
                    <a:pt x="4848" y="1670"/>
                    <a:pt x="4836" y="1748"/>
                    <a:pt x="4848" y="1819"/>
                  </a:cubicBezTo>
                  <a:cubicBezTo>
                    <a:pt x="4854" y="1897"/>
                    <a:pt x="4889" y="1956"/>
                    <a:pt x="4937" y="1992"/>
                  </a:cubicBezTo>
                  <a:cubicBezTo>
                    <a:pt x="4848" y="2099"/>
                    <a:pt x="4764" y="2219"/>
                    <a:pt x="4746" y="2386"/>
                  </a:cubicBezTo>
                  <a:cubicBezTo>
                    <a:pt x="4734" y="2386"/>
                    <a:pt x="4717" y="2380"/>
                    <a:pt x="4705" y="2380"/>
                  </a:cubicBezTo>
                  <a:cubicBezTo>
                    <a:pt x="4591" y="2380"/>
                    <a:pt x="4502" y="2439"/>
                    <a:pt x="4460" y="2535"/>
                  </a:cubicBezTo>
                  <a:cubicBezTo>
                    <a:pt x="4436" y="2594"/>
                    <a:pt x="4430" y="2648"/>
                    <a:pt x="4436" y="2702"/>
                  </a:cubicBezTo>
                  <a:cubicBezTo>
                    <a:pt x="4365" y="2702"/>
                    <a:pt x="4311" y="2737"/>
                    <a:pt x="4275" y="2761"/>
                  </a:cubicBezTo>
                  <a:cubicBezTo>
                    <a:pt x="4144" y="2845"/>
                    <a:pt x="4043" y="2946"/>
                    <a:pt x="3942" y="3041"/>
                  </a:cubicBezTo>
                  <a:lnTo>
                    <a:pt x="3894" y="3095"/>
                  </a:lnTo>
                  <a:cubicBezTo>
                    <a:pt x="3876" y="3113"/>
                    <a:pt x="3864" y="3125"/>
                    <a:pt x="3846" y="3131"/>
                  </a:cubicBezTo>
                  <a:cubicBezTo>
                    <a:pt x="3769" y="3208"/>
                    <a:pt x="3667" y="3304"/>
                    <a:pt x="3608" y="3453"/>
                  </a:cubicBezTo>
                  <a:cubicBezTo>
                    <a:pt x="3608" y="3459"/>
                    <a:pt x="3602" y="3471"/>
                    <a:pt x="3602" y="3477"/>
                  </a:cubicBezTo>
                  <a:lnTo>
                    <a:pt x="3381" y="3453"/>
                  </a:lnTo>
                  <a:cubicBezTo>
                    <a:pt x="3214" y="3441"/>
                    <a:pt x="3047" y="3423"/>
                    <a:pt x="2880" y="3423"/>
                  </a:cubicBezTo>
                  <a:lnTo>
                    <a:pt x="2862" y="3423"/>
                  </a:lnTo>
                  <a:cubicBezTo>
                    <a:pt x="2791" y="3423"/>
                    <a:pt x="2719" y="3429"/>
                    <a:pt x="2654" y="3429"/>
                  </a:cubicBezTo>
                  <a:cubicBezTo>
                    <a:pt x="2588" y="3441"/>
                    <a:pt x="2523" y="3441"/>
                    <a:pt x="2451" y="3441"/>
                  </a:cubicBezTo>
                  <a:cubicBezTo>
                    <a:pt x="2409" y="3441"/>
                    <a:pt x="2374" y="3441"/>
                    <a:pt x="2344" y="3429"/>
                  </a:cubicBezTo>
                  <a:cubicBezTo>
                    <a:pt x="2272" y="3423"/>
                    <a:pt x="2207" y="3423"/>
                    <a:pt x="2141" y="3423"/>
                  </a:cubicBezTo>
                  <a:cubicBezTo>
                    <a:pt x="1903" y="3423"/>
                    <a:pt x="1676" y="3459"/>
                    <a:pt x="1461" y="3506"/>
                  </a:cubicBezTo>
                  <a:cubicBezTo>
                    <a:pt x="1396" y="3518"/>
                    <a:pt x="1330" y="3536"/>
                    <a:pt x="1259" y="3542"/>
                  </a:cubicBezTo>
                  <a:cubicBezTo>
                    <a:pt x="1062" y="3590"/>
                    <a:pt x="871" y="3626"/>
                    <a:pt x="686" y="3632"/>
                  </a:cubicBezTo>
                  <a:cubicBezTo>
                    <a:pt x="418" y="3649"/>
                    <a:pt x="197" y="3775"/>
                    <a:pt x="36" y="3995"/>
                  </a:cubicBezTo>
                  <a:cubicBezTo>
                    <a:pt x="1" y="4049"/>
                    <a:pt x="1" y="4126"/>
                    <a:pt x="48" y="4174"/>
                  </a:cubicBezTo>
                  <a:cubicBezTo>
                    <a:pt x="150" y="4305"/>
                    <a:pt x="293" y="4383"/>
                    <a:pt x="466" y="4407"/>
                  </a:cubicBezTo>
                  <a:cubicBezTo>
                    <a:pt x="496" y="4413"/>
                    <a:pt x="525" y="4413"/>
                    <a:pt x="555" y="4413"/>
                  </a:cubicBezTo>
                  <a:cubicBezTo>
                    <a:pt x="621" y="4413"/>
                    <a:pt x="680" y="4407"/>
                    <a:pt x="734" y="4395"/>
                  </a:cubicBezTo>
                  <a:cubicBezTo>
                    <a:pt x="686" y="4484"/>
                    <a:pt x="651" y="4574"/>
                    <a:pt x="615" y="4663"/>
                  </a:cubicBezTo>
                  <a:cubicBezTo>
                    <a:pt x="585" y="4752"/>
                    <a:pt x="597" y="4812"/>
                    <a:pt x="621" y="4854"/>
                  </a:cubicBezTo>
                  <a:cubicBezTo>
                    <a:pt x="645" y="4890"/>
                    <a:pt x="680" y="4949"/>
                    <a:pt x="770" y="4979"/>
                  </a:cubicBezTo>
                  <a:cubicBezTo>
                    <a:pt x="806" y="4997"/>
                    <a:pt x="853" y="5003"/>
                    <a:pt x="895" y="5009"/>
                  </a:cubicBezTo>
                  <a:cubicBezTo>
                    <a:pt x="889" y="5062"/>
                    <a:pt x="901" y="5110"/>
                    <a:pt x="913" y="5140"/>
                  </a:cubicBezTo>
                  <a:cubicBezTo>
                    <a:pt x="913" y="5146"/>
                    <a:pt x="919" y="5152"/>
                    <a:pt x="919" y="5158"/>
                  </a:cubicBezTo>
                  <a:cubicBezTo>
                    <a:pt x="919" y="5235"/>
                    <a:pt x="931" y="5307"/>
                    <a:pt x="949" y="5366"/>
                  </a:cubicBezTo>
                  <a:lnTo>
                    <a:pt x="955" y="5408"/>
                  </a:lnTo>
                  <a:cubicBezTo>
                    <a:pt x="978" y="5510"/>
                    <a:pt x="1032" y="5587"/>
                    <a:pt x="1110" y="5635"/>
                  </a:cubicBezTo>
                  <a:cubicBezTo>
                    <a:pt x="1211" y="5694"/>
                    <a:pt x="1253" y="5784"/>
                    <a:pt x="1277" y="5915"/>
                  </a:cubicBezTo>
                  <a:cubicBezTo>
                    <a:pt x="1283" y="5945"/>
                    <a:pt x="1283" y="5975"/>
                    <a:pt x="1288" y="6010"/>
                  </a:cubicBezTo>
                  <a:cubicBezTo>
                    <a:pt x="1300" y="6064"/>
                    <a:pt x="1306" y="6106"/>
                    <a:pt x="1312" y="6153"/>
                  </a:cubicBezTo>
                  <a:cubicBezTo>
                    <a:pt x="1312" y="6213"/>
                    <a:pt x="1318" y="6338"/>
                    <a:pt x="1432" y="6428"/>
                  </a:cubicBezTo>
                  <a:cubicBezTo>
                    <a:pt x="1461" y="6452"/>
                    <a:pt x="1491" y="6463"/>
                    <a:pt x="1527" y="6463"/>
                  </a:cubicBezTo>
                  <a:lnTo>
                    <a:pt x="1545" y="6463"/>
                  </a:lnTo>
                  <a:cubicBezTo>
                    <a:pt x="1515" y="6660"/>
                    <a:pt x="1485" y="6875"/>
                    <a:pt x="1551" y="7084"/>
                  </a:cubicBezTo>
                  <a:cubicBezTo>
                    <a:pt x="1575" y="7149"/>
                    <a:pt x="1599" y="7215"/>
                    <a:pt x="1616" y="7274"/>
                  </a:cubicBezTo>
                  <a:cubicBezTo>
                    <a:pt x="1581" y="7286"/>
                    <a:pt x="1557" y="7304"/>
                    <a:pt x="1539" y="7334"/>
                  </a:cubicBezTo>
                  <a:cubicBezTo>
                    <a:pt x="1449" y="7477"/>
                    <a:pt x="1420" y="7602"/>
                    <a:pt x="1461" y="7715"/>
                  </a:cubicBezTo>
                  <a:cubicBezTo>
                    <a:pt x="1479" y="7751"/>
                    <a:pt x="1491" y="7799"/>
                    <a:pt x="1497" y="7835"/>
                  </a:cubicBezTo>
                  <a:cubicBezTo>
                    <a:pt x="1461" y="7835"/>
                    <a:pt x="1426" y="7853"/>
                    <a:pt x="1396" y="7882"/>
                  </a:cubicBezTo>
                  <a:cubicBezTo>
                    <a:pt x="1336" y="7948"/>
                    <a:pt x="1300" y="8014"/>
                    <a:pt x="1288" y="8091"/>
                  </a:cubicBezTo>
                  <a:cubicBezTo>
                    <a:pt x="1241" y="8252"/>
                    <a:pt x="1223" y="8431"/>
                    <a:pt x="1259" y="8616"/>
                  </a:cubicBezTo>
                  <a:lnTo>
                    <a:pt x="1277" y="8705"/>
                  </a:lnTo>
                  <a:cubicBezTo>
                    <a:pt x="1300" y="8824"/>
                    <a:pt x="1318" y="8944"/>
                    <a:pt x="1348" y="9063"/>
                  </a:cubicBezTo>
                  <a:cubicBezTo>
                    <a:pt x="1360" y="9093"/>
                    <a:pt x="1366" y="9117"/>
                    <a:pt x="1372" y="9146"/>
                  </a:cubicBezTo>
                  <a:cubicBezTo>
                    <a:pt x="1360" y="9146"/>
                    <a:pt x="1348" y="9140"/>
                    <a:pt x="1336" y="9140"/>
                  </a:cubicBezTo>
                  <a:cubicBezTo>
                    <a:pt x="1318" y="9140"/>
                    <a:pt x="1306" y="9140"/>
                    <a:pt x="1300" y="9146"/>
                  </a:cubicBezTo>
                  <a:cubicBezTo>
                    <a:pt x="1241" y="9164"/>
                    <a:pt x="1193" y="9212"/>
                    <a:pt x="1187" y="9283"/>
                  </a:cubicBezTo>
                  <a:cubicBezTo>
                    <a:pt x="1187" y="9313"/>
                    <a:pt x="1187" y="9343"/>
                    <a:pt x="1181" y="9373"/>
                  </a:cubicBezTo>
                  <a:cubicBezTo>
                    <a:pt x="1181" y="9421"/>
                    <a:pt x="1181" y="9474"/>
                    <a:pt x="1163" y="9510"/>
                  </a:cubicBezTo>
                  <a:cubicBezTo>
                    <a:pt x="1074" y="9880"/>
                    <a:pt x="1169" y="10214"/>
                    <a:pt x="1271" y="10494"/>
                  </a:cubicBezTo>
                  <a:cubicBezTo>
                    <a:pt x="1283" y="10535"/>
                    <a:pt x="1300" y="10577"/>
                    <a:pt x="1312" y="10613"/>
                  </a:cubicBezTo>
                  <a:cubicBezTo>
                    <a:pt x="1330" y="10643"/>
                    <a:pt x="1336" y="10673"/>
                    <a:pt x="1348" y="10702"/>
                  </a:cubicBezTo>
                  <a:cubicBezTo>
                    <a:pt x="1306" y="10714"/>
                    <a:pt x="1271" y="10744"/>
                    <a:pt x="1253" y="10780"/>
                  </a:cubicBezTo>
                  <a:lnTo>
                    <a:pt x="1247" y="10792"/>
                  </a:lnTo>
                  <a:cubicBezTo>
                    <a:pt x="1217" y="10851"/>
                    <a:pt x="1181" y="10929"/>
                    <a:pt x="1181" y="11024"/>
                  </a:cubicBezTo>
                  <a:cubicBezTo>
                    <a:pt x="1163" y="11090"/>
                    <a:pt x="1163" y="11167"/>
                    <a:pt x="1193" y="11239"/>
                  </a:cubicBezTo>
                  <a:cubicBezTo>
                    <a:pt x="1217" y="11311"/>
                    <a:pt x="1247" y="11382"/>
                    <a:pt x="1271" y="11448"/>
                  </a:cubicBezTo>
                  <a:lnTo>
                    <a:pt x="1300" y="11537"/>
                  </a:lnTo>
                  <a:cubicBezTo>
                    <a:pt x="1300" y="11549"/>
                    <a:pt x="1306" y="11561"/>
                    <a:pt x="1312" y="11567"/>
                  </a:cubicBezTo>
                  <a:lnTo>
                    <a:pt x="1348" y="11627"/>
                  </a:lnTo>
                  <a:cubicBezTo>
                    <a:pt x="1360" y="11638"/>
                    <a:pt x="1360" y="11644"/>
                    <a:pt x="1366" y="11650"/>
                  </a:cubicBezTo>
                  <a:lnTo>
                    <a:pt x="1342" y="11698"/>
                  </a:lnTo>
                  <a:cubicBezTo>
                    <a:pt x="1283" y="11889"/>
                    <a:pt x="1318" y="12056"/>
                    <a:pt x="1455" y="12211"/>
                  </a:cubicBezTo>
                  <a:cubicBezTo>
                    <a:pt x="1551" y="12324"/>
                    <a:pt x="1670" y="12336"/>
                    <a:pt x="1765" y="12342"/>
                  </a:cubicBezTo>
                  <a:cubicBezTo>
                    <a:pt x="1909" y="12515"/>
                    <a:pt x="2087" y="12604"/>
                    <a:pt x="2296" y="12628"/>
                  </a:cubicBezTo>
                  <a:cubicBezTo>
                    <a:pt x="2332" y="12652"/>
                    <a:pt x="2374" y="12658"/>
                    <a:pt x="2409" y="12658"/>
                  </a:cubicBezTo>
                  <a:cubicBezTo>
                    <a:pt x="2451" y="12658"/>
                    <a:pt x="2499" y="12640"/>
                    <a:pt x="2535" y="12622"/>
                  </a:cubicBezTo>
                  <a:cubicBezTo>
                    <a:pt x="2749" y="12563"/>
                    <a:pt x="2856" y="12384"/>
                    <a:pt x="2916" y="12253"/>
                  </a:cubicBezTo>
                  <a:lnTo>
                    <a:pt x="2916" y="12247"/>
                  </a:lnTo>
                  <a:cubicBezTo>
                    <a:pt x="2958" y="12157"/>
                    <a:pt x="3000" y="12068"/>
                    <a:pt x="3041" y="11996"/>
                  </a:cubicBezTo>
                  <a:cubicBezTo>
                    <a:pt x="3077" y="11937"/>
                    <a:pt x="3125" y="11883"/>
                    <a:pt x="3178" y="11829"/>
                  </a:cubicBezTo>
                  <a:cubicBezTo>
                    <a:pt x="3268" y="11734"/>
                    <a:pt x="3363" y="11627"/>
                    <a:pt x="3429" y="11472"/>
                  </a:cubicBezTo>
                  <a:cubicBezTo>
                    <a:pt x="3447" y="11436"/>
                    <a:pt x="3447" y="11388"/>
                    <a:pt x="3429" y="11352"/>
                  </a:cubicBezTo>
                  <a:cubicBezTo>
                    <a:pt x="3506" y="11293"/>
                    <a:pt x="3572" y="11221"/>
                    <a:pt x="3626" y="11138"/>
                  </a:cubicBezTo>
                  <a:cubicBezTo>
                    <a:pt x="3721" y="11060"/>
                    <a:pt x="3792" y="10965"/>
                    <a:pt x="3834" y="10840"/>
                  </a:cubicBezTo>
                  <a:cubicBezTo>
                    <a:pt x="3846" y="10786"/>
                    <a:pt x="3840" y="10732"/>
                    <a:pt x="3804" y="10690"/>
                  </a:cubicBezTo>
                  <a:lnTo>
                    <a:pt x="3840" y="10655"/>
                  </a:lnTo>
                  <a:cubicBezTo>
                    <a:pt x="3900" y="10601"/>
                    <a:pt x="3953" y="10535"/>
                    <a:pt x="4001" y="10482"/>
                  </a:cubicBezTo>
                  <a:cubicBezTo>
                    <a:pt x="4073" y="10398"/>
                    <a:pt x="4138" y="10327"/>
                    <a:pt x="4210" y="10279"/>
                  </a:cubicBezTo>
                  <a:cubicBezTo>
                    <a:pt x="4299" y="10220"/>
                    <a:pt x="4371" y="10136"/>
                    <a:pt x="4413" y="10029"/>
                  </a:cubicBezTo>
                  <a:cubicBezTo>
                    <a:pt x="4448" y="9939"/>
                    <a:pt x="4502" y="9862"/>
                    <a:pt x="4585" y="9790"/>
                  </a:cubicBezTo>
                  <a:cubicBezTo>
                    <a:pt x="4585" y="9790"/>
                    <a:pt x="4591" y="9790"/>
                    <a:pt x="4591" y="9778"/>
                  </a:cubicBezTo>
                  <a:cubicBezTo>
                    <a:pt x="4591" y="9790"/>
                    <a:pt x="4597" y="9802"/>
                    <a:pt x="4597" y="9808"/>
                  </a:cubicBezTo>
                  <a:cubicBezTo>
                    <a:pt x="4645" y="9927"/>
                    <a:pt x="4717" y="9981"/>
                    <a:pt x="4776" y="10005"/>
                  </a:cubicBezTo>
                  <a:lnTo>
                    <a:pt x="4776" y="10070"/>
                  </a:lnTo>
                  <a:lnTo>
                    <a:pt x="4776" y="10076"/>
                  </a:lnTo>
                  <a:cubicBezTo>
                    <a:pt x="4770" y="10094"/>
                    <a:pt x="4764" y="10118"/>
                    <a:pt x="4758" y="10130"/>
                  </a:cubicBezTo>
                  <a:cubicBezTo>
                    <a:pt x="4711" y="10225"/>
                    <a:pt x="4711" y="10315"/>
                    <a:pt x="4740" y="10386"/>
                  </a:cubicBezTo>
                  <a:cubicBezTo>
                    <a:pt x="4717" y="10422"/>
                    <a:pt x="4699" y="10476"/>
                    <a:pt x="4699" y="10535"/>
                  </a:cubicBezTo>
                  <a:lnTo>
                    <a:pt x="4699" y="10547"/>
                  </a:lnTo>
                  <a:lnTo>
                    <a:pt x="4669" y="10553"/>
                  </a:lnTo>
                  <a:cubicBezTo>
                    <a:pt x="4597" y="10565"/>
                    <a:pt x="4538" y="10571"/>
                    <a:pt x="4472" y="10601"/>
                  </a:cubicBezTo>
                  <a:cubicBezTo>
                    <a:pt x="4353" y="10637"/>
                    <a:pt x="4287" y="10750"/>
                    <a:pt x="4311" y="10881"/>
                  </a:cubicBezTo>
                  <a:cubicBezTo>
                    <a:pt x="4329" y="11001"/>
                    <a:pt x="4418" y="11078"/>
                    <a:pt x="4532" y="11078"/>
                  </a:cubicBezTo>
                  <a:cubicBezTo>
                    <a:pt x="4550" y="11078"/>
                    <a:pt x="4562" y="11078"/>
                    <a:pt x="4585" y="11072"/>
                  </a:cubicBezTo>
                  <a:lnTo>
                    <a:pt x="4597" y="11072"/>
                  </a:lnTo>
                  <a:cubicBezTo>
                    <a:pt x="4645" y="11060"/>
                    <a:pt x="4687" y="11054"/>
                    <a:pt x="4729" y="11054"/>
                  </a:cubicBezTo>
                  <a:lnTo>
                    <a:pt x="4729" y="11054"/>
                  </a:lnTo>
                  <a:lnTo>
                    <a:pt x="4758" y="11054"/>
                  </a:lnTo>
                  <a:cubicBezTo>
                    <a:pt x="4758" y="11060"/>
                    <a:pt x="4758" y="11072"/>
                    <a:pt x="4764" y="11078"/>
                  </a:cubicBezTo>
                  <a:cubicBezTo>
                    <a:pt x="4764" y="11102"/>
                    <a:pt x="4770" y="11114"/>
                    <a:pt x="4770" y="11132"/>
                  </a:cubicBezTo>
                  <a:cubicBezTo>
                    <a:pt x="4734" y="11167"/>
                    <a:pt x="4705" y="11221"/>
                    <a:pt x="4699" y="11281"/>
                  </a:cubicBezTo>
                  <a:lnTo>
                    <a:pt x="4699" y="11340"/>
                  </a:lnTo>
                  <a:lnTo>
                    <a:pt x="4699" y="11352"/>
                  </a:lnTo>
                  <a:cubicBezTo>
                    <a:pt x="4699" y="11382"/>
                    <a:pt x="4687" y="11406"/>
                    <a:pt x="4687" y="11412"/>
                  </a:cubicBezTo>
                  <a:cubicBezTo>
                    <a:pt x="4681" y="11412"/>
                    <a:pt x="4657" y="11418"/>
                    <a:pt x="4621" y="11418"/>
                  </a:cubicBezTo>
                  <a:cubicBezTo>
                    <a:pt x="4520" y="11430"/>
                    <a:pt x="4401" y="11501"/>
                    <a:pt x="4401" y="11674"/>
                  </a:cubicBezTo>
                  <a:cubicBezTo>
                    <a:pt x="4401" y="11728"/>
                    <a:pt x="4413" y="11776"/>
                    <a:pt x="4448" y="11805"/>
                  </a:cubicBezTo>
                  <a:cubicBezTo>
                    <a:pt x="4502" y="11865"/>
                    <a:pt x="4579" y="11865"/>
                    <a:pt x="4615" y="11865"/>
                  </a:cubicBezTo>
                  <a:lnTo>
                    <a:pt x="4621" y="11865"/>
                  </a:lnTo>
                  <a:lnTo>
                    <a:pt x="4645" y="11865"/>
                  </a:lnTo>
                  <a:lnTo>
                    <a:pt x="4681" y="11865"/>
                  </a:lnTo>
                  <a:lnTo>
                    <a:pt x="4687" y="11865"/>
                  </a:lnTo>
                  <a:cubicBezTo>
                    <a:pt x="4687" y="11913"/>
                    <a:pt x="4699" y="11984"/>
                    <a:pt x="4746" y="12056"/>
                  </a:cubicBezTo>
                  <a:cubicBezTo>
                    <a:pt x="4740" y="12068"/>
                    <a:pt x="4740" y="12092"/>
                    <a:pt x="4740" y="12103"/>
                  </a:cubicBezTo>
                  <a:cubicBezTo>
                    <a:pt x="4740" y="12133"/>
                    <a:pt x="4740" y="12157"/>
                    <a:pt x="4746" y="12187"/>
                  </a:cubicBezTo>
                  <a:cubicBezTo>
                    <a:pt x="4746" y="12205"/>
                    <a:pt x="4746" y="12211"/>
                    <a:pt x="4758" y="12223"/>
                  </a:cubicBezTo>
                  <a:lnTo>
                    <a:pt x="4758" y="12270"/>
                  </a:lnTo>
                  <a:cubicBezTo>
                    <a:pt x="4746" y="12270"/>
                    <a:pt x="4734" y="12276"/>
                    <a:pt x="4729" y="12276"/>
                  </a:cubicBezTo>
                  <a:cubicBezTo>
                    <a:pt x="4681" y="12276"/>
                    <a:pt x="4639" y="12294"/>
                    <a:pt x="4597" y="12312"/>
                  </a:cubicBezTo>
                  <a:cubicBezTo>
                    <a:pt x="4579" y="12312"/>
                    <a:pt x="4556" y="12324"/>
                    <a:pt x="4526" y="12330"/>
                  </a:cubicBezTo>
                  <a:cubicBezTo>
                    <a:pt x="4502" y="12330"/>
                    <a:pt x="4478" y="12336"/>
                    <a:pt x="4448" y="12354"/>
                  </a:cubicBezTo>
                  <a:cubicBezTo>
                    <a:pt x="4293" y="12396"/>
                    <a:pt x="4258" y="12491"/>
                    <a:pt x="4252" y="12574"/>
                  </a:cubicBezTo>
                  <a:cubicBezTo>
                    <a:pt x="4252" y="12610"/>
                    <a:pt x="4258" y="12670"/>
                    <a:pt x="4317" y="12729"/>
                  </a:cubicBezTo>
                  <a:cubicBezTo>
                    <a:pt x="4377" y="12801"/>
                    <a:pt x="4478" y="12843"/>
                    <a:pt x="4562" y="12843"/>
                  </a:cubicBezTo>
                  <a:lnTo>
                    <a:pt x="4585" y="12843"/>
                  </a:lnTo>
                  <a:cubicBezTo>
                    <a:pt x="4621" y="12843"/>
                    <a:pt x="4651" y="12831"/>
                    <a:pt x="4669" y="12819"/>
                  </a:cubicBezTo>
                  <a:lnTo>
                    <a:pt x="4675" y="12813"/>
                  </a:lnTo>
                  <a:cubicBezTo>
                    <a:pt x="4699" y="12807"/>
                    <a:pt x="4711" y="12807"/>
                    <a:pt x="4729" y="12807"/>
                  </a:cubicBezTo>
                  <a:lnTo>
                    <a:pt x="4734" y="12807"/>
                  </a:lnTo>
                  <a:cubicBezTo>
                    <a:pt x="4734" y="12807"/>
                    <a:pt x="4746" y="12813"/>
                    <a:pt x="4770" y="12867"/>
                  </a:cubicBezTo>
                  <a:lnTo>
                    <a:pt x="4770" y="12873"/>
                  </a:lnTo>
                  <a:cubicBezTo>
                    <a:pt x="4776" y="12932"/>
                    <a:pt x="4800" y="12968"/>
                    <a:pt x="4836" y="13010"/>
                  </a:cubicBezTo>
                  <a:cubicBezTo>
                    <a:pt x="4818" y="13028"/>
                    <a:pt x="4800" y="13069"/>
                    <a:pt x="4794" y="13111"/>
                  </a:cubicBezTo>
                  <a:cubicBezTo>
                    <a:pt x="4776" y="13171"/>
                    <a:pt x="4764" y="13171"/>
                    <a:pt x="4746" y="13171"/>
                  </a:cubicBezTo>
                  <a:cubicBezTo>
                    <a:pt x="4734" y="13171"/>
                    <a:pt x="4699" y="13165"/>
                    <a:pt x="4645" y="13141"/>
                  </a:cubicBezTo>
                  <a:cubicBezTo>
                    <a:pt x="4639" y="13141"/>
                    <a:pt x="4621" y="13129"/>
                    <a:pt x="4615" y="13117"/>
                  </a:cubicBezTo>
                  <a:cubicBezTo>
                    <a:pt x="4597" y="13111"/>
                    <a:pt x="4585" y="13099"/>
                    <a:pt x="4568" y="13087"/>
                  </a:cubicBezTo>
                  <a:cubicBezTo>
                    <a:pt x="4532" y="13069"/>
                    <a:pt x="4478" y="13045"/>
                    <a:pt x="4413" y="13045"/>
                  </a:cubicBezTo>
                  <a:cubicBezTo>
                    <a:pt x="4353" y="13045"/>
                    <a:pt x="4299" y="13069"/>
                    <a:pt x="4258" y="13105"/>
                  </a:cubicBezTo>
                  <a:cubicBezTo>
                    <a:pt x="4192" y="13159"/>
                    <a:pt x="4114" y="13254"/>
                    <a:pt x="4162" y="13415"/>
                  </a:cubicBezTo>
                  <a:cubicBezTo>
                    <a:pt x="4174" y="13475"/>
                    <a:pt x="4210" y="13624"/>
                    <a:pt x="4401" y="13642"/>
                  </a:cubicBezTo>
                  <a:cubicBezTo>
                    <a:pt x="4538" y="13648"/>
                    <a:pt x="4675" y="13797"/>
                    <a:pt x="4717" y="13976"/>
                  </a:cubicBezTo>
                  <a:cubicBezTo>
                    <a:pt x="4705" y="13976"/>
                    <a:pt x="4681" y="13976"/>
                    <a:pt x="4669" y="13981"/>
                  </a:cubicBezTo>
                  <a:lnTo>
                    <a:pt x="4639" y="13981"/>
                  </a:lnTo>
                  <a:lnTo>
                    <a:pt x="4591" y="13981"/>
                  </a:lnTo>
                  <a:lnTo>
                    <a:pt x="4532" y="13981"/>
                  </a:lnTo>
                  <a:cubicBezTo>
                    <a:pt x="4478" y="13981"/>
                    <a:pt x="4401" y="13993"/>
                    <a:pt x="4317" y="14035"/>
                  </a:cubicBezTo>
                  <a:cubicBezTo>
                    <a:pt x="4252" y="14083"/>
                    <a:pt x="4210" y="14131"/>
                    <a:pt x="4198" y="14190"/>
                  </a:cubicBezTo>
                  <a:cubicBezTo>
                    <a:pt x="4192" y="14250"/>
                    <a:pt x="4204" y="14309"/>
                    <a:pt x="4240" y="14363"/>
                  </a:cubicBezTo>
                  <a:cubicBezTo>
                    <a:pt x="4162" y="14369"/>
                    <a:pt x="4085" y="14411"/>
                    <a:pt x="4019" y="14470"/>
                  </a:cubicBezTo>
                  <a:lnTo>
                    <a:pt x="3995" y="14488"/>
                  </a:lnTo>
                  <a:cubicBezTo>
                    <a:pt x="3864" y="14232"/>
                    <a:pt x="3643" y="14101"/>
                    <a:pt x="3327" y="14095"/>
                  </a:cubicBezTo>
                  <a:lnTo>
                    <a:pt x="3304" y="14095"/>
                  </a:lnTo>
                  <a:cubicBezTo>
                    <a:pt x="3119" y="14095"/>
                    <a:pt x="2952" y="14160"/>
                    <a:pt x="2821" y="14220"/>
                  </a:cubicBezTo>
                  <a:lnTo>
                    <a:pt x="2791" y="14238"/>
                  </a:lnTo>
                  <a:cubicBezTo>
                    <a:pt x="2523" y="14351"/>
                    <a:pt x="2242" y="14470"/>
                    <a:pt x="1992" y="14625"/>
                  </a:cubicBezTo>
                  <a:cubicBezTo>
                    <a:pt x="1855" y="14709"/>
                    <a:pt x="1754" y="14786"/>
                    <a:pt x="1664" y="14894"/>
                  </a:cubicBezTo>
                  <a:lnTo>
                    <a:pt x="1634" y="14929"/>
                  </a:lnTo>
                  <a:cubicBezTo>
                    <a:pt x="1599" y="14977"/>
                    <a:pt x="1557" y="15013"/>
                    <a:pt x="1521" y="15049"/>
                  </a:cubicBezTo>
                  <a:cubicBezTo>
                    <a:pt x="1348" y="15228"/>
                    <a:pt x="1253" y="15430"/>
                    <a:pt x="1223" y="15663"/>
                  </a:cubicBezTo>
                  <a:cubicBezTo>
                    <a:pt x="1217" y="15710"/>
                    <a:pt x="1211" y="15764"/>
                    <a:pt x="1211" y="15812"/>
                  </a:cubicBezTo>
                  <a:cubicBezTo>
                    <a:pt x="1199" y="15901"/>
                    <a:pt x="1187" y="15979"/>
                    <a:pt x="1181" y="16068"/>
                  </a:cubicBezTo>
                  <a:cubicBezTo>
                    <a:pt x="1163" y="16217"/>
                    <a:pt x="1163" y="16384"/>
                    <a:pt x="1247" y="16557"/>
                  </a:cubicBezTo>
                  <a:lnTo>
                    <a:pt x="1247" y="16563"/>
                  </a:lnTo>
                  <a:cubicBezTo>
                    <a:pt x="1288" y="16664"/>
                    <a:pt x="1342" y="16772"/>
                    <a:pt x="1426" y="16867"/>
                  </a:cubicBezTo>
                  <a:cubicBezTo>
                    <a:pt x="1587" y="17070"/>
                    <a:pt x="1777" y="17171"/>
                    <a:pt x="2016" y="17189"/>
                  </a:cubicBezTo>
                  <a:cubicBezTo>
                    <a:pt x="2058" y="17249"/>
                    <a:pt x="2064" y="17278"/>
                    <a:pt x="2058" y="17320"/>
                  </a:cubicBezTo>
                  <a:cubicBezTo>
                    <a:pt x="2016" y="17499"/>
                    <a:pt x="1998" y="17642"/>
                    <a:pt x="1998" y="17785"/>
                  </a:cubicBezTo>
                  <a:cubicBezTo>
                    <a:pt x="1998" y="17940"/>
                    <a:pt x="2004" y="18113"/>
                    <a:pt x="2147" y="18298"/>
                  </a:cubicBezTo>
                  <a:cubicBezTo>
                    <a:pt x="2284" y="18471"/>
                    <a:pt x="2380" y="18685"/>
                    <a:pt x="2433" y="18918"/>
                  </a:cubicBezTo>
                  <a:cubicBezTo>
                    <a:pt x="2451" y="19019"/>
                    <a:pt x="2481" y="19127"/>
                    <a:pt x="2552" y="19222"/>
                  </a:cubicBezTo>
                  <a:cubicBezTo>
                    <a:pt x="2707" y="19437"/>
                    <a:pt x="2898" y="19645"/>
                    <a:pt x="3149" y="19866"/>
                  </a:cubicBezTo>
                  <a:cubicBezTo>
                    <a:pt x="3161" y="19878"/>
                    <a:pt x="3178" y="19884"/>
                    <a:pt x="3190" y="19902"/>
                  </a:cubicBezTo>
                  <a:cubicBezTo>
                    <a:pt x="3226" y="19931"/>
                    <a:pt x="3256" y="19961"/>
                    <a:pt x="3280" y="19991"/>
                  </a:cubicBezTo>
                  <a:cubicBezTo>
                    <a:pt x="3327" y="20057"/>
                    <a:pt x="3369" y="20122"/>
                    <a:pt x="3423" y="20182"/>
                  </a:cubicBezTo>
                  <a:cubicBezTo>
                    <a:pt x="3488" y="20283"/>
                    <a:pt x="3554" y="20373"/>
                    <a:pt x="3614" y="20468"/>
                  </a:cubicBezTo>
                  <a:cubicBezTo>
                    <a:pt x="3745" y="20677"/>
                    <a:pt x="3989" y="20808"/>
                    <a:pt x="4263" y="20808"/>
                  </a:cubicBezTo>
                  <a:cubicBezTo>
                    <a:pt x="4526" y="20808"/>
                    <a:pt x="4746" y="20689"/>
                    <a:pt x="4878" y="20498"/>
                  </a:cubicBezTo>
                  <a:cubicBezTo>
                    <a:pt x="4937" y="20402"/>
                    <a:pt x="5015" y="20325"/>
                    <a:pt x="5098" y="20236"/>
                  </a:cubicBezTo>
                  <a:lnTo>
                    <a:pt x="5235" y="20104"/>
                  </a:lnTo>
                  <a:cubicBezTo>
                    <a:pt x="5265" y="20104"/>
                    <a:pt x="5301" y="20110"/>
                    <a:pt x="5343" y="20116"/>
                  </a:cubicBezTo>
                  <a:cubicBezTo>
                    <a:pt x="5396" y="20122"/>
                    <a:pt x="5456" y="20140"/>
                    <a:pt x="5515" y="20140"/>
                  </a:cubicBezTo>
                  <a:cubicBezTo>
                    <a:pt x="5551" y="20140"/>
                    <a:pt x="5593" y="20134"/>
                    <a:pt x="5629" y="20122"/>
                  </a:cubicBezTo>
                  <a:lnTo>
                    <a:pt x="5641" y="20134"/>
                  </a:lnTo>
                  <a:cubicBezTo>
                    <a:pt x="5837" y="20224"/>
                    <a:pt x="5969" y="20331"/>
                    <a:pt x="6058" y="20474"/>
                  </a:cubicBezTo>
                  <a:cubicBezTo>
                    <a:pt x="6177" y="20671"/>
                    <a:pt x="6416" y="20790"/>
                    <a:pt x="6672" y="20790"/>
                  </a:cubicBezTo>
                  <a:cubicBezTo>
                    <a:pt x="6815" y="20790"/>
                    <a:pt x="6940" y="20748"/>
                    <a:pt x="7042" y="20683"/>
                  </a:cubicBezTo>
                  <a:cubicBezTo>
                    <a:pt x="7125" y="20629"/>
                    <a:pt x="7191" y="20581"/>
                    <a:pt x="7250" y="20528"/>
                  </a:cubicBezTo>
                  <a:cubicBezTo>
                    <a:pt x="7459" y="20343"/>
                    <a:pt x="7709" y="20081"/>
                    <a:pt x="7805" y="19699"/>
                  </a:cubicBezTo>
                  <a:lnTo>
                    <a:pt x="7817" y="19657"/>
                  </a:lnTo>
                  <a:cubicBezTo>
                    <a:pt x="7841" y="19556"/>
                    <a:pt x="7864" y="19478"/>
                    <a:pt x="7906" y="19395"/>
                  </a:cubicBezTo>
                  <a:cubicBezTo>
                    <a:pt x="8014" y="19192"/>
                    <a:pt x="8115" y="19049"/>
                    <a:pt x="8234" y="18924"/>
                  </a:cubicBezTo>
                  <a:cubicBezTo>
                    <a:pt x="8365" y="18799"/>
                    <a:pt x="8490" y="18679"/>
                    <a:pt x="8610" y="18554"/>
                  </a:cubicBezTo>
                  <a:cubicBezTo>
                    <a:pt x="8699" y="18465"/>
                    <a:pt x="8818" y="18316"/>
                    <a:pt x="8800" y="18113"/>
                  </a:cubicBezTo>
                  <a:cubicBezTo>
                    <a:pt x="8795" y="17994"/>
                    <a:pt x="8771" y="17857"/>
                    <a:pt x="8711" y="17726"/>
                  </a:cubicBezTo>
                  <a:cubicBezTo>
                    <a:pt x="8675" y="17642"/>
                    <a:pt x="8645" y="17553"/>
                    <a:pt x="8634" y="17457"/>
                  </a:cubicBezTo>
                  <a:cubicBezTo>
                    <a:pt x="8622" y="17398"/>
                    <a:pt x="8640" y="17374"/>
                    <a:pt x="8645" y="17368"/>
                  </a:cubicBezTo>
                  <a:cubicBezTo>
                    <a:pt x="8663" y="17344"/>
                    <a:pt x="8675" y="17332"/>
                    <a:pt x="8693" y="17308"/>
                  </a:cubicBezTo>
                  <a:cubicBezTo>
                    <a:pt x="8759" y="17225"/>
                    <a:pt x="8812" y="17153"/>
                    <a:pt x="8890" y="17111"/>
                  </a:cubicBezTo>
                  <a:cubicBezTo>
                    <a:pt x="9003" y="17052"/>
                    <a:pt x="9093" y="16974"/>
                    <a:pt x="9182" y="16891"/>
                  </a:cubicBezTo>
                  <a:cubicBezTo>
                    <a:pt x="9218" y="16861"/>
                    <a:pt x="9248" y="16825"/>
                    <a:pt x="9289" y="16796"/>
                  </a:cubicBezTo>
                  <a:cubicBezTo>
                    <a:pt x="9576" y="16545"/>
                    <a:pt x="9623" y="16229"/>
                    <a:pt x="9623" y="16003"/>
                  </a:cubicBezTo>
                  <a:cubicBezTo>
                    <a:pt x="9629" y="15830"/>
                    <a:pt x="9599" y="15681"/>
                    <a:pt x="9534" y="15532"/>
                  </a:cubicBezTo>
                  <a:cubicBezTo>
                    <a:pt x="9498" y="15454"/>
                    <a:pt x="9450" y="15383"/>
                    <a:pt x="9415" y="15317"/>
                  </a:cubicBezTo>
                  <a:cubicBezTo>
                    <a:pt x="9379" y="15257"/>
                    <a:pt x="9337" y="15204"/>
                    <a:pt x="9319" y="15144"/>
                  </a:cubicBezTo>
                  <a:cubicBezTo>
                    <a:pt x="9182" y="14840"/>
                    <a:pt x="8967" y="14602"/>
                    <a:pt x="8771" y="14399"/>
                  </a:cubicBezTo>
                  <a:cubicBezTo>
                    <a:pt x="8663" y="14292"/>
                    <a:pt x="8544" y="14232"/>
                    <a:pt x="8407" y="14232"/>
                  </a:cubicBezTo>
                  <a:cubicBezTo>
                    <a:pt x="8353" y="14232"/>
                    <a:pt x="8312" y="14238"/>
                    <a:pt x="8258" y="14250"/>
                  </a:cubicBezTo>
                  <a:cubicBezTo>
                    <a:pt x="8198" y="14274"/>
                    <a:pt x="8133" y="14280"/>
                    <a:pt x="8067" y="14280"/>
                  </a:cubicBezTo>
                  <a:cubicBezTo>
                    <a:pt x="7990" y="14280"/>
                    <a:pt x="7906" y="14274"/>
                    <a:pt x="7805" y="14250"/>
                  </a:cubicBezTo>
                  <a:cubicBezTo>
                    <a:pt x="7739" y="14238"/>
                    <a:pt x="7668" y="14232"/>
                    <a:pt x="7608" y="14232"/>
                  </a:cubicBezTo>
                  <a:cubicBezTo>
                    <a:pt x="7352" y="14232"/>
                    <a:pt x="7125" y="14351"/>
                    <a:pt x="6952" y="14572"/>
                  </a:cubicBezTo>
                  <a:lnTo>
                    <a:pt x="6946" y="14578"/>
                  </a:lnTo>
                  <a:cubicBezTo>
                    <a:pt x="6940" y="14590"/>
                    <a:pt x="6934" y="14602"/>
                    <a:pt x="6922" y="14619"/>
                  </a:cubicBezTo>
                  <a:cubicBezTo>
                    <a:pt x="6875" y="14560"/>
                    <a:pt x="6803" y="14518"/>
                    <a:pt x="6732" y="14506"/>
                  </a:cubicBezTo>
                  <a:cubicBezTo>
                    <a:pt x="6845" y="14399"/>
                    <a:pt x="6875" y="14244"/>
                    <a:pt x="6803" y="14101"/>
                  </a:cubicBezTo>
                  <a:cubicBezTo>
                    <a:pt x="6756" y="13999"/>
                    <a:pt x="6624" y="13952"/>
                    <a:pt x="6517" y="13946"/>
                  </a:cubicBezTo>
                  <a:cubicBezTo>
                    <a:pt x="6523" y="13910"/>
                    <a:pt x="6523" y="13874"/>
                    <a:pt x="6517" y="13832"/>
                  </a:cubicBezTo>
                  <a:cubicBezTo>
                    <a:pt x="6505" y="13791"/>
                    <a:pt x="6517" y="13755"/>
                    <a:pt x="6529" y="13713"/>
                  </a:cubicBezTo>
                  <a:cubicBezTo>
                    <a:pt x="6535" y="13707"/>
                    <a:pt x="6535" y="13701"/>
                    <a:pt x="6535" y="13695"/>
                  </a:cubicBezTo>
                  <a:cubicBezTo>
                    <a:pt x="6547" y="13695"/>
                    <a:pt x="6553" y="13701"/>
                    <a:pt x="6559" y="13701"/>
                  </a:cubicBezTo>
                  <a:cubicBezTo>
                    <a:pt x="6565" y="13701"/>
                    <a:pt x="6577" y="13707"/>
                    <a:pt x="6583" y="13707"/>
                  </a:cubicBezTo>
                  <a:cubicBezTo>
                    <a:pt x="6612" y="13713"/>
                    <a:pt x="6648" y="13731"/>
                    <a:pt x="6684" y="13737"/>
                  </a:cubicBezTo>
                  <a:lnTo>
                    <a:pt x="6738" y="13737"/>
                  </a:lnTo>
                  <a:cubicBezTo>
                    <a:pt x="6881" y="13737"/>
                    <a:pt x="6994" y="13642"/>
                    <a:pt x="7000" y="13499"/>
                  </a:cubicBezTo>
                  <a:cubicBezTo>
                    <a:pt x="7006" y="13409"/>
                    <a:pt x="6970" y="13350"/>
                    <a:pt x="6940" y="13320"/>
                  </a:cubicBezTo>
                  <a:cubicBezTo>
                    <a:pt x="6875" y="13248"/>
                    <a:pt x="6773" y="13248"/>
                    <a:pt x="6738" y="13248"/>
                  </a:cubicBezTo>
                  <a:lnTo>
                    <a:pt x="6726" y="13248"/>
                  </a:lnTo>
                  <a:cubicBezTo>
                    <a:pt x="6648" y="13248"/>
                    <a:pt x="6583" y="13236"/>
                    <a:pt x="6523" y="13200"/>
                  </a:cubicBezTo>
                  <a:cubicBezTo>
                    <a:pt x="6517" y="13200"/>
                    <a:pt x="6517" y="13195"/>
                    <a:pt x="6505" y="13195"/>
                  </a:cubicBezTo>
                  <a:lnTo>
                    <a:pt x="6505" y="13189"/>
                  </a:lnTo>
                  <a:cubicBezTo>
                    <a:pt x="6517" y="13105"/>
                    <a:pt x="6517" y="12998"/>
                    <a:pt x="6446" y="12926"/>
                  </a:cubicBezTo>
                  <a:lnTo>
                    <a:pt x="6434" y="12908"/>
                  </a:lnTo>
                  <a:cubicBezTo>
                    <a:pt x="6440" y="12890"/>
                    <a:pt x="6446" y="12873"/>
                    <a:pt x="6457" y="12861"/>
                  </a:cubicBezTo>
                  <a:cubicBezTo>
                    <a:pt x="6469" y="12807"/>
                    <a:pt x="6493" y="12801"/>
                    <a:pt x="6547" y="12801"/>
                  </a:cubicBezTo>
                  <a:lnTo>
                    <a:pt x="6565" y="12801"/>
                  </a:lnTo>
                  <a:cubicBezTo>
                    <a:pt x="6583" y="12807"/>
                    <a:pt x="6595" y="12807"/>
                    <a:pt x="6612" y="12807"/>
                  </a:cubicBezTo>
                  <a:cubicBezTo>
                    <a:pt x="6672" y="12807"/>
                    <a:pt x="6726" y="12777"/>
                    <a:pt x="6756" y="12729"/>
                  </a:cubicBezTo>
                  <a:cubicBezTo>
                    <a:pt x="6821" y="12670"/>
                    <a:pt x="6893" y="12551"/>
                    <a:pt x="6767" y="12372"/>
                  </a:cubicBezTo>
                  <a:cubicBezTo>
                    <a:pt x="6726" y="12306"/>
                    <a:pt x="6666" y="12276"/>
                    <a:pt x="6589" y="12276"/>
                  </a:cubicBezTo>
                  <a:cubicBezTo>
                    <a:pt x="6535" y="12276"/>
                    <a:pt x="6499" y="12294"/>
                    <a:pt x="6469" y="12306"/>
                  </a:cubicBezTo>
                  <a:lnTo>
                    <a:pt x="6457" y="12312"/>
                  </a:lnTo>
                  <a:cubicBezTo>
                    <a:pt x="6434" y="12324"/>
                    <a:pt x="6410" y="12330"/>
                    <a:pt x="6398" y="12342"/>
                  </a:cubicBezTo>
                  <a:lnTo>
                    <a:pt x="6398" y="12342"/>
                  </a:lnTo>
                  <a:cubicBezTo>
                    <a:pt x="6380" y="12342"/>
                    <a:pt x="6368" y="12342"/>
                    <a:pt x="6356" y="12354"/>
                  </a:cubicBezTo>
                  <a:cubicBezTo>
                    <a:pt x="6326" y="12336"/>
                    <a:pt x="6308" y="12306"/>
                    <a:pt x="6291" y="12253"/>
                  </a:cubicBezTo>
                  <a:cubicBezTo>
                    <a:pt x="6285" y="12217"/>
                    <a:pt x="6267" y="12181"/>
                    <a:pt x="6261" y="12151"/>
                  </a:cubicBezTo>
                  <a:cubicBezTo>
                    <a:pt x="6255" y="12145"/>
                    <a:pt x="6255" y="12127"/>
                    <a:pt x="6249" y="12121"/>
                  </a:cubicBezTo>
                  <a:lnTo>
                    <a:pt x="6249" y="12121"/>
                  </a:lnTo>
                  <a:cubicBezTo>
                    <a:pt x="6249" y="12103"/>
                    <a:pt x="6237" y="12098"/>
                    <a:pt x="6231" y="12086"/>
                  </a:cubicBezTo>
                  <a:cubicBezTo>
                    <a:pt x="6237" y="12056"/>
                    <a:pt x="6249" y="12026"/>
                    <a:pt x="6249" y="11978"/>
                  </a:cubicBezTo>
                  <a:lnTo>
                    <a:pt x="6249" y="11972"/>
                  </a:lnTo>
                  <a:lnTo>
                    <a:pt x="6249" y="11966"/>
                  </a:lnTo>
                  <a:cubicBezTo>
                    <a:pt x="6255" y="11943"/>
                    <a:pt x="6261" y="11919"/>
                    <a:pt x="6279" y="11913"/>
                  </a:cubicBezTo>
                  <a:lnTo>
                    <a:pt x="6285" y="11913"/>
                  </a:lnTo>
                  <a:cubicBezTo>
                    <a:pt x="6338" y="11943"/>
                    <a:pt x="6386" y="11954"/>
                    <a:pt x="6440" y="11954"/>
                  </a:cubicBezTo>
                  <a:cubicBezTo>
                    <a:pt x="6547" y="11954"/>
                    <a:pt x="6666" y="11883"/>
                    <a:pt x="6672" y="11686"/>
                  </a:cubicBezTo>
                  <a:cubicBezTo>
                    <a:pt x="6672" y="11597"/>
                    <a:pt x="6648" y="11525"/>
                    <a:pt x="6595" y="11477"/>
                  </a:cubicBezTo>
                  <a:cubicBezTo>
                    <a:pt x="6565" y="11448"/>
                    <a:pt x="6505" y="11406"/>
                    <a:pt x="6416" y="11406"/>
                  </a:cubicBezTo>
                  <a:cubicBezTo>
                    <a:pt x="6398" y="11406"/>
                    <a:pt x="6374" y="11406"/>
                    <a:pt x="6350" y="11412"/>
                  </a:cubicBezTo>
                  <a:cubicBezTo>
                    <a:pt x="6338" y="11412"/>
                    <a:pt x="6314" y="11418"/>
                    <a:pt x="6296" y="11430"/>
                  </a:cubicBezTo>
                  <a:cubicBezTo>
                    <a:pt x="6291" y="11430"/>
                    <a:pt x="6291" y="11430"/>
                    <a:pt x="6285" y="11436"/>
                  </a:cubicBezTo>
                  <a:lnTo>
                    <a:pt x="6255" y="11436"/>
                  </a:lnTo>
                  <a:cubicBezTo>
                    <a:pt x="6219" y="11436"/>
                    <a:pt x="6195" y="11418"/>
                    <a:pt x="6195" y="11400"/>
                  </a:cubicBezTo>
                  <a:cubicBezTo>
                    <a:pt x="6189" y="11316"/>
                    <a:pt x="6165" y="11257"/>
                    <a:pt x="6136" y="11209"/>
                  </a:cubicBezTo>
                  <a:cubicBezTo>
                    <a:pt x="6177" y="11191"/>
                    <a:pt x="6219" y="11161"/>
                    <a:pt x="6249" y="11108"/>
                  </a:cubicBezTo>
                  <a:cubicBezTo>
                    <a:pt x="6255" y="11108"/>
                    <a:pt x="6267" y="11102"/>
                    <a:pt x="6296" y="11102"/>
                  </a:cubicBezTo>
                  <a:lnTo>
                    <a:pt x="6320" y="11102"/>
                  </a:lnTo>
                  <a:lnTo>
                    <a:pt x="6350" y="11102"/>
                  </a:lnTo>
                  <a:cubicBezTo>
                    <a:pt x="6463" y="11102"/>
                    <a:pt x="6535" y="11030"/>
                    <a:pt x="6553" y="10923"/>
                  </a:cubicBezTo>
                  <a:cubicBezTo>
                    <a:pt x="6577" y="10750"/>
                    <a:pt x="6469" y="10673"/>
                    <a:pt x="6416" y="10655"/>
                  </a:cubicBezTo>
                  <a:cubicBezTo>
                    <a:pt x="6344" y="10613"/>
                    <a:pt x="6279" y="10607"/>
                    <a:pt x="6225" y="10607"/>
                  </a:cubicBezTo>
                  <a:lnTo>
                    <a:pt x="6219" y="10607"/>
                  </a:lnTo>
                  <a:cubicBezTo>
                    <a:pt x="6189" y="10541"/>
                    <a:pt x="6147" y="10494"/>
                    <a:pt x="6106" y="10464"/>
                  </a:cubicBezTo>
                  <a:cubicBezTo>
                    <a:pt x="6118" y="10428"/>
                    <a:pt x="6130" y="10392"/>
                    <a:pt x="6136" y="10363"/>
                  </a:cubicBezTo>
                  <a:cubicBezTo>
                    <a:pt x="6141" y="10327"/>
                    <a:pt x="6147" y="10297"/>
                    <a:pt x="6165" y="10255"/>
                  </a:cubicBezTo>
                  <a:lnTo>
                    <a:pt x="6171" y="10214"/>
                  </a:lnTo>
                  <a:cubicBezTo>
                    <a:pt x="6177" y="10184"/>
                    <a:pt x="6189" y="10136"/>
                    <a:pt x="6171" y="10094"/>
                  </a:cubicBezTo>
                  <a:cubicBezTo>
                    <a:pt x="6201" y="10070"/>
                    <a:pt x="6231" y="10041"/>
                    <a:pt x="6255" y="9999"/>
                  </a:cubicBezTo>
                  <a:cubicBezTo>
                    <a:pt x="6279" y="9957"/>
                    <a:pt x="6314" y="9886"/>
                    <a:pt x="6296" y="9796"/>
                  </a:cubicBezTo>
                  <a:cubicBezTo>
                    <a:pt x="6380" y="9915"/>
                    <a:pt x="6440" y="10041"/>
                    <a:pt x="6487" y="10178"/>
                  </a:cubicBezTo>
                  <a:lnTo>
                    <a:pt x="6493" y="10208"/>
                  </a:lnTo>
                  <a:cubicBezTo>
                    <a:pt x="6517" y="10267"/>
                    <a:pt x="6535" y="10333"/>
                    <a:pt x="6589" y="10398"/>
                  </a:cubicBezTo>
                  <a:cubicBezTo>
                    <a:pt x="6708" y="10535"/>
                    <a:pt x="6833" y="10673"/>
                    <a:pt x="6982" y="10804"/>
                  </a:cubicBezTo>
                  <a:cubicBezTo>
                    <a:pt x="6976" y="10810"/>
                    <a:pt x="6964" y="10816"/>
                    <a:pt x="6952" y="10816"/>
                  </a:cubicBezTo>
                  <a:cubicBezTo>
                    <a:pt x="6893" y="10863"/>
                    <a:pt x="6875" y="10953"/>
                    <a:pt x="6917" y="11030"/>
                  </a:cubicBezTo>
                  <a:cubicBezTo>
                    <a:pt x="6934" y="11078"/>
                    <a:pt x="6964" y="11114"/>
                    <a:pt x="6994" y="11144"/>
                  </a:cubicBezTo>
                  <a:cubicBezTo>
                    <a:pt x="7024" y="11203"/>
                    <a:pt x="7060" y="11239"/>
                    <a:pt x="7101" y="11287"/>
                  </a:cubicBezTo>
                  <a:cubicBezTo>
                    <a:pt x="7119" y="11299"/>
                    <a:pt x="7131" y="11316"/>
                    <a:pt x="7149" y="11322"/>
                  </a:cubicBezTo>
                  <a:cubicBezTo>
                    <a:pt x="7191" y="11358"/>
                    <a:pt x="7238" y="11406"/>
                    <a:pt x="7250" y="11442"/>
                  </a:cubicBezTo>
                  <a:cubicBezTo>
                    <a:pt x="7280" y="11507"/>
                    <a:pt x="7328" y="11567"/>
                    <a:pt x="7370" y="11609"/>
                  </a:cubicBezTo>
                  <a:cubicBezTo>
                    <a:pt x="7310" y="11656"/>
                    <a:pt x="7280" y="11746"/>
                    <a:pt x="7334" y="11835"/>
                  </a:cubicBezTo>
                  <a:cubicBezTo>
                    <a:pt x="7340" y="11948"/>
                    <a:pt x="7399" y="12038"/>
                    <a:pt x="7459" y="12115"/>
                  </a:cubicBezTo>
                  <a:cubicBezTo>
                    <a:pt x="7531" y="12193"/>
                    <a:pt x="7602" y="12241"/>
                    <a:pt x="7680" y="12282"/>
                  </a:cubicBezTo>
                  <a:cubicBezTo>
                    <a:pt x="7698" y="12300"/>
                    <a:pt x="7715" y="12306"/>
                    <a:pt x="7739" y="12324"/>
                  </a:cubicBezTo>
                  <a:cubicBezTo>
                    <a:pt x="7745" y="12330"/>
                    <a:pt x="7745" y="12336"/>
                    <a:pt x="7751" y="12342"/>
                  </a:cubicBezTo>
                  <a:cubicBezTo>
                    <a:pt x="7757" y="12354"/>
                    <a:pt x="7769" y="12360"/>
                    <a:pt x="7781" y="12366"/>
                  </a:cubicBezTo>
                  <a:cubicBezTo>
                    <a:pt x="7787" y="12372"/>
                    <a:pt x="7799" y="12390"/>
                    <a:pt x="7805" y="12396"/>
                  </a:cubicBezTo>
                  <a:cubicBezTo>
                    <a:pt x="7829" y="12425"/>
                    <a:pt x="7859" y="12461"/>
                    <a:pt x="7859" y="12485"/>
                  </a:cubicBezTo>
                  <a:cubicBezTo>
                    <a:pt x="7894" y="12622"/>
                    <a:pt x="7990" y="12783"/>
                    <a:pt x="8264" y="12783"/>
                  </a:cubicBezTo>
                  <a:lnTo>
                    <a:pt x="8282" y="12783"/>
                  </a:lnTo>
                  <a:cubicBezTo>
                    <a:pt x="8306" y="12783"/>
                    <a:pt x="8335" y="12783"/>
                    <a:pt x="8353" y="12789"/>
                  </a:cubicBezTo>
                  <a:cubicBezTo>
                    <a:pt x="8383" y="12789"/>
                    <a:pt x="8413" y="12801"/>
                    <a:pt x="8455" y="12801"/>
                  </a:cubicBezTo>
                  <a:lnTo>
                    <a:pt x="8461" y="12801"/>
                  </a:lnTo>
                  <a:cubicBezTo>
                    <a:pt x="8651" y="12801"/>
                    <a:pt x="8759" y="12724"/>
                    <a:pt x="8818" y="12658"/>
                  </a:cubicBezTo>
                  <a:cubicBezTo>
                    <a:pt x="8878" y="12592"/>
                    <a:pt x="8944" y="12479"/>
                    <a:pt x="8920" y="12282"/>
                  </a:cubicBezTo>
                  <a:cubicBezTo>
                    <a:pt x="8920" y="12270"/>
                    <a:pt x="8914" y="12253"/>
                    <a:pt x="8914" y="12241"/>
                  </a:cubicBezTo>
                  <a:cubicBezTo>
                    <a:pt x="9099" y="12181"/>
                    <a:pt x="9230" y="12038"/>
                    <a:pt x="9266" y="11823"/>
                  </a:cubicBezTo>
                  <a:cubicBezTo>
                    <a:pt x="9271" y="11770"/>
                    <a:pt x="9301" y="11716"/>
                    <a:pt x="9349" y="11668"/>
                  </a:cubicBezTo>
                  <a:cubicBezTo>
                    <a:pt x="9629" y="11328"/>
                    <a:pt x="9784" y="10911"/>
                    <a:pt x="9832" y="10392"/>
                  </a:cubicBezTo>
                  <a:cubicBezTo>
                    <a:pt x="9868" y="10196"/>
                    <a:pt x="9856" y="10011"/>
                    <a:pt x="9826" y="9832"/>
                  </a:cubicBezTo>
                  <a:cubicBezTo>
                    <a:pt x="9832" y="9778"/>
                    <a:pt x="9826" y="9731"/>
                    <a:pt x="9802" y="9677"/>
                  </a:cubicBezTo>
                  <a:lnTo>
                    <a:pt x="9796" y="9659"/>
                  </a:lnTo>
                  <a:cubicBezTo>
                    <a:pt x="9802" y="9534"/>
                    <a:pt x="9772" y="9415"/>
                    <a:pt x="9742" y="9313"/>
                  </a:cubicBezTo>
                  <a:cubicBezTo>
                    <a:pt x="9695" y="9164"/>
                    <a:pt x="9695" y="9021"/>
                    <a:pt x="9742" y="8878"/>
                  </a:cubicBezTo>
                  <a:cubicBezTo>
                    <a:pt x="9826" y="8586"/>
                    <a:pt x="9754" y="8318"/>
                    <a:pt x="9689" y="8127"/>
                  </a:cubicBezTo>
                  <a:lnTo>
                    <a:pt x="9665" y="8079"/>
                  </a:lnTo>
                  <a:lnTo>
                    <a:pt x="9665" y="8073"/>
                  </a:lnTo>
                  <a:cubicBezTo>
                    <a:pt x="9665" y="8002"/>
                    <a:pt x="9653" y="7924"/>
                    <a:pt x="9635" y="7865"/>
                  </a:cubicBezTo>
                  <a:cubicBezTo>
                    <a:pt x="9623" y="7811"/>
                    <a:pt x="9617" y="7751"/>
                    <a:pt x="9617" y="7710"/>
                  </a:cubicBezTo>
                  <a:cubicBezTo>
                    <a:pt x="9647" y="7495"/>
                    <a:pt x="9629" y="7268"/>
                    <a:pt x="9587" y="7054"/>
                  </a:cubicBezTo>
                  <a:cubicBezTo>
                    <a:pt x="9599" y="7060"/>
                    <a:pt x="9617" y="7066"/>
                    <a:pt x="9629" y="7066"/>
                  </a:cubicBezTo>
                  <a:lnTo>
                    <a:pt x="9653" y="7066"/>
                  </a:lnTo>
                  <a:cubicBezTo>
                    <a:pt x="9707" y="7066"/>
                    <a:pt x="9754" y="7036"/>
                    <a:pt x="9784" y="6988"/>
                  </a:cubicBezTo>
                  <a:cubicBezTo>
                    <a:pt x="9897" y="6762"/>
                    <a:pt x="9957" y="6553"/>
                    <a:pt x="10011" y="6344"/>
                  </a:cubicBezTo>
                  <a:cubicBezTo>
                    <a:pt x="10023" y="6303"/>
                    <a:pt x="10035" y="6249"/>
                    <a:pt x="10047" y="6201"/>
                  </a:cubicBezTo>
                  <a:cubicBezTo>
                    <a:pt x="10142" y="5855"/>
                    <a:pt x="10261" y="5605"/>
                    <a:pt x="10547" y="5486"/>
                  </a:cubicBezTo>
                  <a:cubicBezTo>
                    <a:pt x="10577" y="5480"/>
                    <a:pt x="10589" y="5468"/>
                    <a:pt x="10613" y="5450"/>
                  </a:cubicBezTo>
                  <a:cubicBezTo>
                    <a:pt x="10816" y="5307"/>
                    <a:pt x="10899" y="4961"/>
                    <a:pt x="10768" y="4752"/>
                  </a:cubicBezTo>
                  <a:lnTo>
                    <a:pt x="10768" y="4752"/>
                  </a:lnTo>
                  <a:cubicBezTo>
                    <a:pt x="10965" y="4729"/>
                    <a:pt x="11048" y="4633"/>
                    <a:pt x="11078" y="4544"/>
                  </a:cubicBezTo>
                  <a:cubicBezTo>
                    <a:pt x="11167" y="4258"/>
                    <a:pt x="10983" y="4132"/>
                    <a:pt x="10911" y="4097"/>
                  </a:cubicBezTo>
                  <a:close/>
                  <a:moveTo>
                    <a:pt x="4317" y="19723"/>
                  </a:moveTo>
                  <a:lnTo>
                    <a:pt x="4317" y="19723"/>
                  </a:lnTo>
                  <a:cubicBezTo>
                    <a:pt x="4246" y="19711"/>
                    <a:pt x="4228" y="19699"/>
                    <a:pt x="4216" y="19645"/>
                  </a:cubicBezTo>
                  <a:cubicBezTo>
                    <a:pt x="4216" y="19639"/>
                    <a:pt x="4204" y="19633"/>
                    <a:pt x="4204" y="19627"/>
                  </a:cubicBezTo>
                  <a:cubicBezTo>
                    <a:pt x="4228" y="19639"/>
                    <a:pt x="4252" y="19657"/>
                    <a:pt x="4275" y="19675"/>
                  </a:cubicBezTo>
                  <a:lnTo>
                    <a:pt x="4287" y="19693"/>
                  </a:lnTo>
                  <a:lnTo>
                    <a:pt x="4317" y="19723"/>
                  </a:lnTo>
                  <a:close/>
                  <a:moveTo>
                    <a:pt x="4514" y="18793"/>
                  </a:moveTo>
                  <a:cubicBezTo>
                    <a:pt x="4413" y="18685"/>
                    <a:pt x="4353" y="18596"/>
                    <a:pt x="4317" y="18507"/>
                  </a:cubicBezTo>
                  <a:cubicBezTo>
                    <a:pt x="4234" y="18304"/>
                    <a:pt x="4108" y="18149"/>
                    <a:pt x="3989" y="18000"/>
                  </a:cubicBezTo>
                  <a:cubicBezTo>
                    <a:pt x="3882" y="17875"/>
                    <a:pt x="3787" y="17737"/>
                    <a:pt x="3697" y="17606"/>
                  </a:cubicBezTo>
                  <a:cubicBezTo>
                    <a:pt x="3643" y="17529"/>
                    <a:pt x="3637" y="17451"/>
                    <a:pt x="3661" y="17380"/>
                  </a:cubicBezTo>
                  <a:cubicBezTo>
                    <a:pt x="3691" y="17308"/>
                    <a:pt x="3757" y="17255"/>
                    <a:pt x="3852" y="17231"/>
                  </a:cubicBezTo>
                  <a:cubicBezTo>
                    <a:pt x="3894" y="17225"/>
                    <a:pt x="3930" y="17201"/>
                    <a:pt x="3953" y="17165"/>
                  </a:cubicBezTo>
                  <a:lnTo>
                    <a:pt x="3959" y="17171"/>
                  </a:lnTo>
                  <a:cubicBezTo>
                    <a:pt x="4108" y="17284"/>
                    <a:pt x="4174" y="17410"/>
                    <a:pt x="4174" y="17559"/>
                  </a:cubicBezTo>
                  <a:cubicBezTo>
                    <a:pt x="4174" y="17660"/>
                    <a:pt x="4180" y="17737"/>
                    <a:pt x="4198" y="17827"/>
                  </a:cubicBezTo>
                  <a:lnTo>
                    <a:pt x="4204" y="17881"/>
                  </a:lnTo>
                  <a:cubicBezTo>
                    <a:pt x="4222" y="18030"/>
                    <a:pt x="4311" y="18125"/>
                    <a:pt x="4377" y="18197"/>
                  </a:cubicBezTo>
                  <a:cubicBezTo>
                    <a:pt x="4442" y="18262"/>
                    <a:pt x="4526" y="18304"/>
                    <a:pt x="4597" y="18346"/>
                  </a:cubicBezTo>
                  <a:cubicBezTo>
                    <a:pt x="4651" y="18375"/>
                    <a:pt x="4699" y="18393"/>
                    <a:pt x="4734" y="18423"/>
                  </a:cubicBezTo>
                  <a:cubicBezTo>
                    <a:pt x="4734" y="18423"/>
                    <a:pt x="4764" y="18447"/>
                    <a:pt x="4770" y="18453"/>
                  </a:cubicBezTo>
                  <a:lnTo>
                    <a:pt x="4770" y="18465"/>
                  </a:lnTo>
                  <a:cubicBezTo>
                    <a:pt x="4729" y="18584"/>
                    <a:pt x="4740" y="18703"/>
                    <a:pt x="4800" y="18811"/>
                  </a:cubicBezTo>
                  <a:lnTo>
                    <a:pt x="4800" y="18811"/>
                  </a:lnTo>
                  <a:cubicBezTo>
                    <a:pt x="4764" y="18823"/>
                    <a:pt x="4729" y="18840"/>
                    <a:pt x="4705" y="18858"/>
                  </a:cubicBezTo>
                  <a:cubicBezTo>
                    <a:pt x="4615" y="18858"/>
                    <a:pt x="4556" y="18840"/>
                    <a:pt x="4514" y="18793"/>
                  </a:cubicBezTo>
                  <a:close/>
                  <a:moveTo>
                    <a:pt x="4293" y="6440"/>
                  </a:moveTo>
                  <a:lnTo>
                    <a:pt x="4293" y="6481"/>
                  </a:lnTo>
                  <a:lnTo>
                    <a:pt x="4263" y="6481"/>
                  </a:lnTo>
                  <a:cubicBezTo>
                    <a:pt x="4252" y="6481"/>
                    <a:pt x="4234" y="6481"/>
                    <a:pt x="4222" y="6487"/>
                  </a:cubicBezTo>
                  <a:cubicBezTo>
                    <a:pt x="4204" y="6487"/>
                    <a:pt x="4198" y="6493"/>
                    <a:pt x="4186" y="6493"/>
                  </a:cubicBezTo>
                  <a:cubicBezTo>
                    <a:pt x="4079" y="6469"/>
                    <a:pt x="3965" y="6458"/>
                    <a:pt x="3864" y="6440"/>
                  </a:cubicBezTo>
                  <a:cubicBezTo>
                    <a:pt x="3685" y="6422"/>
                    <a:pt x="3518" y="6398"/>
                    <a:pt x="3363" y="6344"/>
                  </a:cubicBezTo>
                  <a:cubicBezTo>
                    <a:pt x="3298" y="6320"/>
                    <a:pt x="3238" y="6303"/>
                    <a:pt x="3172" y="6285"/>
                  </a:cubicBezTo>
                  <a:cubicBezTo>
                    <a:pt x="3041" y="6249"/>
                    <a:pt x="2922" y="6213"/>
                    <a:pt x="2821" y="6159"/>
                  </a:cubicBezTo>
                  <a:cubicBezTo>
                    <a:pt x="2761" y="6130"/>
                    <a:pt x="2695" y="6106"/>
                    <a:pt x="2636" y="6082"/>
                  </a:cubicBezTo>
                  <a:cubicBezTo>
                    <a:pt x="2576" y="6064"/>
                    <a:pt x="2523" y="6046"/>
                    <a:pt x="2469" y="6016"/>
                  </a:cubicBezTo>
                  <a:cubicBezTo>
                    <a:pt x="2344" y="5945"/>
                    <a:pt x="2260" y="5843"/>
                    <a:pt x="2225" y="5718"/>
                  </a:cubicBezTo>
                  <a:cubicBezTo>
                    <a:pt x="2189" y="5599"/>
                    <a:pt x="2201" y="5516"/>
                    <a:pt x="2266" y="5438"/>
                  </a:cubicBezTo>
                  <a:cubicBezTo>
                    <a:pt x="2308" y="5480"/>
                    <a:pt x="2350" y="5504"/>
                    <a:pt x="2368" y="5510"/>
                  </a:cubicBezTo>
                  <a:cubicBezTo>
                    <a:pt x="2469" y="5557"/>
                    <a:pt x="2564" y="5623"/>
                    <a:pt x="2672" y="5688"/>
                  </a:cubicBezTo>
                  <a:cubicBezTo>
                    <a:pt x="2821" y="5778"/>
                    <a:pt x="2970" y="5873"/>
                    <a:pt x="3137" y="5933"/>
                  </a:cubicBezTo>
                  <a:cubicBezTo>
                    <a:pt x="3286" y="5987"/>
                    <a:pt x="3447" y="6064"/>
                    <a:pt x="3626" y="6171"/>
                  </a:cubicBezTo>
                  <a:cubicBezTo>
                    <a:pt x="3816" y="6291"/>
                    <a:pt x="4043" y="6362"/>
                    <a:pt x="4293" y="6374"/>
                  </a:cubicBezTo>
                  <a:close/>
                  <a:moveTo>
                    <a:pt x="9671" y="4144"/>
                  </a:moveTo>
                  <a:cubicBezTo>
                    <a:pt x="9629" y="4126"/>
                    <a:pt x="9593" y="4109"/>
                    <a:pt x="9564" y="4085"/>
                  </a:cubicBezTo>
                  <a:lnTo>
                    <a:pt x="9671" y="4085"/>
                  </a:lnTo>
                  <a:close/>
                  <a:moveTo>
                    <a:pt x="1783" y="8550"/>
                  </a:moveTo>
                  <a:cubicBezTo>
                    <a:pt x="1783" y="8556"/>
                    <a:pt x="1789" y="8556"/>
                    <a:pt x="1789" y="8568"/>
                  </a:cubicBezTo>
                  <a:lnTo>
                    <a:pt x="1783" y="8568"/>
                  </a:lnTo>
                  <a:close/>
                  <a:moveTo>
                    <a:pt x="2588" y="4770"/>
                  </a:moveTo>
                  <a:cubicBezTo>
                    <a:pt x="2594" y="4711"/>
                    <a:pt x="2642" y="4651"/>
                    <a:pt x="2713" y="4603"/>
                  </a:cubicBezTo>
                  <a:cubicBezTo>
                    <a:pt x="2731" y="4585"/>
                    <a:pt x="2743" y="4580"/>
                    <a:pt x="2761" y="4562"/>
                  </a:cubicBezTo>
                  <a:cubicBezTo>
                    <a:pt x="2773" y="4585"/>
                    <a:pt x="2797" y="4615"/>
                    <a:pt x="2821" y="4639"/>
                  </a:cubicBezTo>
                  <a:cubicBezTo>
                    <a:pt x="3047" y="4860"/>
                    <a:pt x="3298" y="5027"/>
                    <a:pt x="3566" y="5140"/>
                  </a:cubicBezTo>
                  <a:cubicBezTo>
                    <a:pt x="3643" y="5176"/>
                    <a:pt x="3721" y="5206"/>
                    <a:pt x="3781" y="5241"/>
                  </a:cubicBezTo>
                  <a:cubicBezTo>
                    <a:pt x="3906" y="5331"/>
                    <a:pt x="4049" y="5390"/>
                    <a:pt x="4198" y="5426"/>
                  </a:cubicBezTo>
                  <a:cubicBezTo>
                    <a:pt x="4162" y="5468"/>
                    <a:pt x="4138" y="5516"/>
                    <a:pt x="4132" y="5575"/>
                  </a:cubicBezTo>
                  <a:lnTo>
                    <a:pt x="4132" y="5623"/>
                  </a:lnTo>
                  <a:cubicBezTo>
                    <a:pt x="3655" y="5498"/>
                    <a:pt x="3208" y="5319"/>
                    <a:pt x="2856" y="5170"/>
                  </a:cubicBezTo>
                  <a:cubicBezTo>
                    <a:pt x="2797" y="5146"/>
                    <a:pt x="2761" y="5122"/>
                    <a:pt x="2737" y="5092"/>
                  </a:cubicBezTo>
                  <a:cubicBezTo>
                    <a:pt x="2636" y="4967"/>
                    <a:pt x="2582" y="4854"/>
                    <a:pt x="2588" y="4770"/>
                  </a:cubicBezTo>
                  <a:close/>
                  <a:moveTo>
                    <a:pt x="3983" y="4126"/>
                  </a:moveTo>
                  <a:cubicBezTo>
                    <a:pt x="4025" y="4126"/>
                    <a:pt x="4067" y="4132"/>
                    <a:pt x="4085" y="4138"/>
                  </a:cubicBezTo>
                  <a:lnTo>
                    <a:pt x="4097" y="4138"/>
                  </a:lnTo>
                  <a:cubicBezTo>
                    <a:pt x="4079" y="4162"/>
                    <a:pt x="4073" y="4192"/>
                    <a:pt x="4073" y="4222"/>
                  </a:cubicBezTo>
                  <a:cubicBezTo>
                    <a:pt x="3995" y="4198"/>
                    <a:pt x="3936" y="4168"/>
                    <a:pt x="3900" y="4126"/>
                  </a:cubicBezTo>
                  <a:lnTo>
                    <a:pt x="3924" y="4126"/>
                  </a:lnTo>
                  <a:close/>
                  <a:moveTo>
                    <a:pt x="6338" y="14625"/>
                  </a:moveTo>
                  <a:cubicBezTo>
                    <a:pt x="6338" y="14619"/>
                    <a:pt x="6344" y="14607"/>
                    <a:pt x="6350" y="14602"/>
                  </a:cubicBezTo>
                  <a:cubicBezTo>
                    <a:pt x="6344" y="14607"/>
                    <a:pt x="6344" y="14619"/>
                    <a:pt x="6338" y="14625"/>
                  </a:cubicBezTo>
                  <a:close/>
                  <a:moveTo>
                    <a:pt x="5986" y="8031"/>
                  </a:moveTo>
                  <a:lnTo>
                    <a:pt x="5986" y="8031"/>
                  </a:lnTo>
                  <a:cubicBezTo>
                    <a:pt x="5986" y="8020"/>
                    <a:pt x="5986" y="8031"/>
                    <a:pt x="5986" y="8031"/>
                  </a:cubicBezTo>
                  <a:close/>
                  <a:moveTo>
                    <a:pt x="6392" y="5688"/>
                  </a:moveTo>
                  <a:cubicBezTo>
                    <a:pt x="6422" y="5706"/>
                    <a:pt x="6452" y="5712"/>
                    <a:pt x="6481" y="5712"/>
                  </a:cubicBezTo>
                  <a:lnTo>
                    <a:pt x="6517" y="5712"/>
                  </a:lnTo>
                  <a:cubicBezTo>
                    <a:pt x="6529" y="5712"/>
                    <a:pt x="6553" y="5706"/>
                    <a:pt x="6577" y="5706"/>
                  </a:cubicBezTo>
                  <a:cubicBezTo>
                    <a:pt x="6607" y="5706"/>
                    <a:pt x="6642" y="5706"/>
                    <a:pt x="6672" y="5712"/>
                  </a:cubicBezTo>
                  <a:cubicBezTo>
                    <a:pt x="6708" y="5712"/>
                    <a:pt x="6756" y="5718"/>
                    <a:pt x="6791" y="5718"/>
                  </a:cubicBezTo>
                  <a:cubicBezTo>
                    <a:pt x="6815" y="5718"/>
                    <a:pt x="6845" y="5718"/>
                    <a:pt x="6863" y="5712"/>
                  </a:cubicBezTo>
                  <a:cubicBezTo>
                    <a:pt x="7209" y="5677"/>
                    <a:pt x="7501" y="5527"/>
                    <a:pt x="7781" y="5384"/>
                  </a:cubicBezTo>
                  <a:lnTo>
                    <a:pt x="7835" y="5355"/>
                  </a:lnTo>
                  <a:cubicBezTo>
                    <a:pt x="7876" y="5331"/>
                    <a:pt x="7924" y="5301"/>
                    <a:pt x="7966" y="5277"/>
                  </a:cubicBezTo>
                  <a:cubicBezTo>
                    <a:pt x="8025" y="5241"/>
                    <a:pt x="8085" y="5211"/>
                    <a:pt x="8151" y="5182"/>
                  </a:cubicBezTo>
                  <a:cubicBezTo>
                    <a:pt x="8300" y="5116"/>
                    <a:pt x="8490" y="5009"/>
                    <a:pt x="8586" y="4824"/>
                  </a:cubicBezTo>
                  <a:cubicBezTo>
                    <a:pt x="8586" y="4818"/>
                    <a:pt x="8598" y="4812"/>
                    <a:pt x="8598" y="4812"/>
                  </a:cubicBezTo>
                  <a:cubicBezTo>
                    <a:pt x="8604" y="4824"/>
                    <a:pt x="8610" y="4830"/>
                    <a:pt x="8628" y="4848"/>
                  </a:cubicBezTo>
                  <a:cubicBezTo>
                    <a:pt x="8645" y="4884"/>
                    <a:pt x="8657" y="4890"/>
                    <a:pt x="8657" y="4901"/>
                  </a:cubicBezTo>
                  <a:cubicBezTo>
                    <a:pt x="8568" y="5086"/>
                    <a:pt x="8461" y="5271"/>
                    <a:pt x="8276" y="5378"/>
                  </a:cubicBezTo>
                  <a:cubicBezTo>
                    <a:pt x="8169" y="5438"/>
                    <a:pt x="8049" y="5498"/>
                    <a:pt x="7930" y="5539"/>
                  </a:cubicBezTo>
                  <a:cubicBezTo>
                    <a:pt x="7811" y="5593"/>
                    <a:pt x="7686" y="5635"/>
                    <a:pt x="7566" y="5677"/>
                  </a:cubicBezTo>
                  <a:cubicBezTo>
                    <a:pt x="7405" y="5736"/>
                    <a:pt x="7233" y="5796"/>
                    <a:pt x="7066" y="5867"/>
                  </a:cubicBezTo>
                  <a:cubicBezTo>
                    <a:pt x="6946" y="5921"/>
                    <a:pt x="6821" y="5951"/>
                    <a:pt x="6690" y="5951"/>
                  </a:cubicBezTo>
                  <a:cubicBezTo>
                    <a:pt x="6636" y="5951"/>
                    <a:pt x="6583" y="5945"/>
                    <a:pt x="6529" y="5933"/>
                  </a:cubicBezTo>
                  <a:cubicBezTo>
                    <a:pt x="6481" y="5927"/>
                    <a:pt x="6440" y="5921"/>
                    <a:pt x="6404" y="5921"/>
                  </a:cubicBezTo>
                  <a:cubicBezTo>
                    <a:pt x="6380" y="5921"/>
                    <a:pt x="6368" y="5921"/>
                    <a:pt x="6350" y="5927"/>
                  </a:cubicBezTo>
                  <a:cubicBezTo>
                    <a:pt x="6392" y="5867"/>
                    <a:pt x="6404" y="5784"/>
                    <a:pt x="6392" y="5688"/>
                  </a:cubicBezTo>
                  <a:close/>
                  <a:moveTo>
                    <a:pt x="6499" y="6630"/>
                  </a:moveTo>
                  <a:cubicBezTo>
                    <a:pt x="6499" y="6607"/>
                    <a:pt x="6511" y="6601"/>
                    <a:pt x="6589" y="6571"/>
                  </a:cubicBezTo>
                  <a:lnTo>
                    <a:pt x="6618" y="6559"/>
                  </a:lnTo>
                  <a:cubicBezTo>
                    <a:pt x="6666" y="6547"/>
                    <a:pt x="6702" y="6535"/>
                    <a:pt x="6732" y="6535"/>
                  </a:cubicBezTo>
                  <a:cubicBezTo>
                    <a:pt x="7089" y="6517"/>
                    <a:pt x="7423" y="6416"/>
                    <a:pt x="7715" y="6320"/>
                  </a:cubicBezTo>
                  <a:cubicBezTo>
                    <a:pt x="8043" y="6219"/>
                    <a:pt x="8389" y="6076"/>
                    <a:pt x="8657" y="5784"/>
                  </a:cubicBezTo>
                  <a:cubicBezTo>
                    <a:pt x="8687" y="5748"/>
                    <a:pt x="8723" y="5718"/>
                    <a:pt x="8753" y="5688"/>
                  </a:cubicBezTo>
                  <a:lnTo>
                    <a:pt x="8824" y="5617"/>
                  </a:lnTo>
                  <a:cubicBezTo>
                    <a:pt x="8836" y="5653"/>
                    <a:pt x="8824" y="5682"/>
                    <a:pt x="8812" y="5712"/>
                  </a:cubicBezTo>
                  <a:cubicBezTo>
                    <a:pt x="8753" y="5814"/>
                    <a:pt x="8687" y="5891"/>
                    <a:pt x="8616" y="5933"/>
                  </a:cubicBezTo>
                  <a:cubicBezTo>
                    <a:pt x="8371" y="6100"/>
                    <a:pt x="8121" y="6255"/>
                    <a:pt x="7859" y="6422"/>
                  </a:cubicBezTo>
                  <a:cubicBezTo>
                    <a:pt x="7715" y="6499"/>
                    <a:pt x="7560" y="6541"/>
                    <a:pt x="7388" y="6577"/>
                  </a:cubicBezTo>
                  <a:cubicBezTo>
                    <a:pt x="7352" y="6583"/>
                    <a:pt x="7304" y="6589"/>
                    <a:pt x="7268" y="6607"/>
                  </a:cubicBezTo>
                  <a:cubicBezTo>
                    <a:pt x="7119" y="6642"/>
                    <a:pt x="6946" y="6678"/>
                    <a:pt x="6791" y="6678"/>
                  </a:cubicBezTo>
                  <a:cubicBezTo>
                    <a:pt x="6702" y="6678"/>
                    <a:pt x="6612" y="6666"/>
                    <a:pt x="6541" y="6636"/>
                  </a:cubicBezTo>
                  <a:cubicBezTo>
                    <a:pt x="6523" y="6636"/>
                    <a:pt x="6517" y="6630"/>
                    <a:pt x="6499" y="6630"/>
                  </a:cubicBezTo>
                  <a:close/>
                  <a:moveTo>
                    <a:pt x="9111" y="4919"/>
                  </a:moveTo>
                  <a:cubicBezTo>
                    <a:pt x="9111" y="4913"/>
                    <a:pt x="9111" y="4907"/>
                    <a:pt x="9105" y="4890"/>
                  </a:cubicBezTo>
                  <a:cubicBezTo>
                    <a:pt x="9111" y="4890"/>
                    <a:pt x="9111" y="4890"/>
                    <a:pt x="9116" y="4901"/>
                  </a:cubicBezTo>
                  <a:cubicBezTo>
                    <a:pt x="9116" y="4907"/>
                    <a:pt x="9116" y="4913"/>
                    <a:pt x="9111" y="4919"/>
                  </a:cubicBezTo>
                  <a:close/>
                  <a:moveTo>
                    <a:pt x="8157" y="4156"/>
                  </a:moveTo>
                  <a:lnTo>
                    <a:pt x="8133" y="4132"/>
                  </a:lnTo>
                  <a:cubicBezTo>
                    <a:pt x="8139" y="4132"/>
                    <a:pt x="8157" y="4132"/>
                    <a:pt x="8163" y="4126"/>
                  </a:cubicBezTo>
                  <a:cubicBezTo>
                    <a:pt x="8163" y="4138"/>
                    <a:pt x="8163" y="4144"/>
                    <a:pt x="8157" y="4156"/>
                  </a:cubicBezTo>
                  <a:close/>
                  <a:moveTo>
                    <a:pt x="2290" y="4007"/>
                  </a:moveTo>
                  <a:cubicBezTo>
                    <a:pt x="2278" y="3995"/>
                    <a:pt x="2260" y="3989"/>
                    <a:pt x="2236" y="3983"/>
                  </a:cubicBezTo>
                  <a:lnTo>
                    <a:pt x="2290" y="3983"/>
                  </a:lnTo>
                  <a:close/>
                  <a:moveTo>
                    <a:pt x="6130" y="8765"/>
                  </a:moveTo>
                  <a:lnTo>
                    <a:pt x="6130" y="8765"/>
                  </a:lnTo>
                  <a:cubicBezTo>
                    <a:pt x="6112" y="8747"/>
                    <a:pt x="6106" y="8717"/>
                    <a:pt x="6094" y="8693"/>
                  </a:cubicBezTo>
                  <a:cubicBezTo>
                    <a:pt x="6094" y="8681"/>
                    <a:pt x="6082" y="8681"/>
                    <a:pt x="6082" y="8675"/>
                  </a:cubicBezTo>
                  <a:cubicBezTo>
                    <a:pt x="6100" y="8687"/>
                    <a:pt x="6112" y="8693"/>
                    <a:pt x="6136" y="8705"/>
                  </a:cubicBezTo>
                  <a:lnTo>
                    <a:pt x="6153" y="8717"/>
                  </a:lnTo>
                  <a:lnTo>
                    <a:pt x="6159" y="8723"/>
                  </a:lnTo>
                  <a:cubicBezTo>
                    <a:pt x="6225" y="8818"/>
                    <a:pt x="6291" y="8908"/>
                    <a:pt x="6320" y="9003"/>
                  </a:cubicBezTo>
                  <a:cubicBezTo>
                    <a:pt x="6249" y="8926"/>
                    <a:pt x="6183" y="8848"/>
                    <a:pt x="6130" y="8765"/>
                  </a:cubicBezTo>
                  <a:close/>
                  <a:moveTo>
                    <a:pt x="6279" y="7388"/>
                  </a:moveTo>
                  <a:cubicBezTo>
                    <a:pt x="6249" y="7364"/>
                    <a:pt x="6219" y="7358"/>
                    <a:pt x="6189" y="7358"/>
                  </a:cubicBezTo>
                  <a:lnTo>
                    <a:pt x="6165" y="7358"/>
                  </a:lnTo>
                  <a:lnTo>
                    <a:pt x="6165" y="7334"/>
                  </a:lnTo>
                  <a:lnTo>
                    <a:pt x="6189" y="7334"/>
                  </a:lnTo>
                  <a:cubicBezTo>
                    <a:pt x="6201" y="7334"/>
                    <a:pt x="6225" y="7334"/>
                    <a:pt x="6243" y="7328"/>
                  </a:cubicBezTo>
                  <a:cubicBezTo>
                    <a:pt x="6350" y="7298"/>
                    <a:pt x="6487" y="7280"/>
                    <a:pt x="6630" y="7280"/>
                  </a:cubicBezTo>
                  <a:cubicBezTo>
                    <a:pt x="6756" y="7280"/>
                    <a:pt x="6887" y="7292"/>
                    <a:pt x="7000" y="7304"/>
                  </a:cubicBezTo>
                  <a:lnTo>
                    <a:pt x="7054" y="7304"/>
                  </a:lnTo>
                  <a:cubicBezTo>
                    <a:pt x="7119" y="7304"/>
                    <a:pt x="7185" y="7298"/>
                    <a:pt x="7262" y="7274"/>
                  </a:cubicBezTo>
                  <a:cubicBezTo>
                    <a:pt x="7471" y="7215"/>
                    <a:pt x="7739" y="7137"/>
                    <a:pt x="8014" y="7042"/>
                  </a:cubicBezTo>
                  <a:cubicBezTo>
                    <a:pt x="8276" y="6958"/>
                    <a:pt x="8514" y="6821"/>
                    <a:pt x="8777" y="6618"/>
                  </a:cubicBezTo>
                  <a:cubicBezTo>
                    <a:pt x="8854" y="6559"/>
                    <a:pt x="8944" y="6481"/>
                    <a:pt x="9027" y="6386"/>
                  </a:cubicBezTo>
                  <a:lnTo>
                    <a:pt x="9027" y="6410"/>
                  </a:lnTo>
                  <a:cubicBezTo>
                    <a:pt x="9033" y="6475"/>
                    <a:pt x="9051" y="6535"/>
                    <a:pt x="9033" y="6583"/>
                  </a:cubicBezTo>
                  <a:cubicBezTo>
                    <a:pt x="9027" y="6613"/>
                    <a:pt x="9027" y="6636"/>
                    <a:pt x="9027" y="6660"/>
                  </a:cubicBezTo>
                  <a:cubicBezTo>
                    <a:pt x="8973" y="6696"/>
                    <a:pt x="8956" y="6744"/>
                    <a:pt x="8944" y="6762"/>
                  </a:cubicBezTo>
                  <a:cubicBezTo>
                    <a:pt x="8866" y="6964"/>
                    <a:pt x="8717" y="7119"/>
                    <a:pt x="8508" y="7239"/>
                  </a:cubicBezTo>
                  <a:cubicBezTo>
                    <a:pt x="8455" y="7268"/>
                    <a:pt x="8407" y="7292"/>
                    <a:pt x="8359" y="7322"/>
                  </a:cubicBezTo>
                  <a:cubicBezTo>
                    <a:pt x="8276" y="7364"/>
                    <a:pt x="8192" y="7417"/>
                    <a:pt x="8109" y="7459"/>
                  </a:cubicBezTo>
                  <a:cubicBezTo>
                    <a:pt x="8061" y="7489"/>
                    <a:pt x="8008" y="7519"/>
                    <a:pt x="7960" y="7549"/>
                  </a:cubicBezTo>
                  <a:cubicBezTo>
                    <a:pt x="7918" y="7578"/>
                    <a:pt x="7870" y="7608"/>
                    <a:pt x="7829" y="7632"/>
                  </a:cubicBezTo>
                  <a:cubicBezTo>
                    <a:pt x="7662" y="7715"/>
                    <a:pt x="7537" y="7751"/>
                    <a:pt x="7411" y="7751"/>
                  </a:cubicBezTo>
                  <a:lnTo>
                    <a:pt x="7358" y="7751"/>
                  </a:lnTo>
                  <a:cubicBezTo>
                    <a:pt x="7018" y="7715"/>
                    <a:pt x="6612" y="7650"/>
                    <a:pt x="6279" y="7388"/>
                  </a:cubicBezTo>
                  <a:close/>
                  <a:moveTo>
                    <a:pt x="8967" y="4049"/>
                  </a:moveTo>
                  <a:cubicBezTo>
                    <a:pt x="9003" y="4049"/>
                    <a:pt x="9045" y="4049"/>
                    <a:pt x="9081" y="4055"/>
                  </a:cubicBezTo>
                  <a:cubicBezTo>
                    <a:pt x="9057" y="4067"/>
                    <a:pt x="9033" y="4073"/>
                    <a:pt x="9015" y="4085"/>
                  </a:cubicBezTo>
                  <a:cubicBezTo>
                    <a:pt x="8961" y="4109"/>
                    <a:pt x="8908" y="4132"/>
                    <a:pt x="8866" y="4132"/>
                  </a:cubicBezTo>
                  <a:cubicBezTo>
                    <a:pt x="8818" y="4132"/>
                    <a:pt x="8783" y="4156"/>
                    <a:pt x="8753" y="4174"/>
                  </a:cubicBezTo>
                  <a:cubicBezTo>
                    <a:pt x="8735" y="4132"/>
                    <a:pt x="8723" y="4097"/>
                    <a:pt x="8699" y="4067"/>
                  </a:cubicBezTo>
                  <a:cubicBezTo>
                    <a:pt x="8783" y="4055"/>
                    <a:pt x="8866" y="4055"/>
                    <a:pt x="8944" y="4049"/>
                  </a:cubicBezTo>
                  <a:close/>
                  <a:moveTo>
                    <a:pt x="2201" y="11114"/>
                  </a:moveTo>
                  <a:cubicBezTo>
                    <a:pt x="2117" y="11066"/>
                    <a:pt x="2058" y="11018"/>
                    <a:pt x="2022" y="10959"/>
                  </a:cubicBezTo>
                  <a:cubicBezTo>
                    <a:pt x="2016" y="10941"/>
                    <a:pt x="2004" y="10935"/>
                    <a:pt x="1998" y="10929"/>
                  </a:cubicBezTo>
                  <a:cubicBezTo>
                    <a:pt x="1962" y="10851"/>
                    <a:pt x="1909" y="10750"/>
                    <a:pt x="1855" y="10661"/>
                  </a:cubicBezTo>
                  <a:cubicBezTo>
                    <a:pt x="1813" y="10577"/>
                    <a:pt x="1777" y="10500"/>
                    <a:pt x="1754" y="10464"/>
                  </a:cubicBezTo>
                  <a:cubicBezTo>
                    <a:pt x="1634" y="10225"/>
                    <a:pt x="1604" y="9963"/>
                    <a:pt x="1581" y="9695"/>
                  </a:cubicBezTo>
                  <a:cubicBezTo>
                    <a:pt x="1587" y="9713"/>
                    <a:pt x="1599" y="9719"/>
                    <a:pt x="1604" y="9737"/>
                  </a:cubicBezTo>
                  <a:cubicBezTo>
                    <a:pt x="1706" y="9874"/>
                    <a:pt x="1795" y="10041"/>
                    <a:pt x="1885" y="10220"/>
                  </a:cubicBezTo>
                  <a:cubicBezTo>
                    <a:pt x="1992" y="10434"/>
                    <a:pt x="2123" y="10631"/>
                    <a:pt x="2272" y="10798"/>
                  </a:cubicBezTo>
                  <a:cubicBezTo>
                    <a:pt x="2320" y="10846"/>
                    <a:pt x="2320" y="10911"/>
                    <a:pt x="2326" y="11018"/>
                  </a:cubicBezTo>
                  <a:lnTo>
                    <a:pt x="2326" y="11078"/>
                  </a:lnTo>
                  <a:cubicBezTo>
                    <a:pt x="2320" y="11084"/>
                    <a:pt x="2296" y="11096"/>
                    <a:pt x="2284" y="11108"/>
                  </a:cubicBezTo>
                  <a:cubicBezTo>
                    <a:pt x="2266" y="11114"/>
                    <a:pt x="2254" y="11126"/>
                    <a:pt x="2230" y="11138"/>
                  </a:cubicBezTo>
                  <a:cubicBezTo>
                    <a:pt x="2225" y="11138"/>
                    <a:pt x="2225" y="11126"/>
                    <a:pt x="2213" y="11126"/>
                  </a:cubicBezTo>
                  <a:cubicBezTo>
                    <a:pt x="2225" y="11120"/>
                    <a:pt x="2207" y="11120"/>
                    <a:pt x="2201" y="11114"/>
                  </a:cubicBezTo>
                  <a:close/>
                  <a:moveTo>
                    <a:pt x="3071" y="9743"/>
                  </a:moveTo>
                  <a:cubicBezTo>
                    <a:pt x="3053" y="9826"/>
                    <a:pt x="3006" y="9892"/>
                    <a:pt x="2946" y="9945"/>
                  </a:cubicBezTo>
                  <a:cubicBezTo>
                    <a:pt x="2940" y="9945"/>
                    <a:pt x="2940" y="9951"/>
                    <a:pt x="2934" y="9951"/>
                  </a:cubicBezTo>
                  <a:lnTo>
                    <a:pt x="2916" y="9969"/>
                  </a:lnTo>
                  <a:cubicBezTo>
                    <a:pt x="2856" y="10011"/>
                    <a:pt x="2821" y="10064"/>
                    <a:pt x="2797" y="10118"/>
                  </a:cubicBezTo>
                  <a:cubicBezTo>
                    <a:pt x="2761" y="10130"/>
                    <a:pt x="2725" y="10136"/>
                    <a:pt x="2684" y="10136"/>
                  </a:cubicBezTo>
                  <a:lnTo>
                    <a:pt x="2672" y="10136"/>
                  </a:lnTo>
                  <a:lnTo>
                    <a:pt x="2624" y="10136"/>
                  </a:lnTo>
                  <a:cubicBezTo>
                    <a:pt x="2427" y="9987"/>
                    <a:pt x="2308" y="9856"/>
                    <a:pt x="2219" y="9689"/>
                  </a:cubicBezTo>
                  <a:cubicBezTo>
                    <a:pt x="2141" y="9552"/>
                    <a:pt x="2069" y="9403"/>
                    <a:pt x="1992" y="9260"/>
                  </a:cubicBezTo>
                  <a:lnTo>
                    <a:pt x="1909" y="9093"/>
                  </a:lnTo>
                  <a:lnTo>
                    <a:pt x="1909" y="9081"/>
                  </a:lnTo>
                  <a:cubicBezTo>
                    <a:pt x="1938" y="9081"/>
                    <a:pt x="1968" y="9075"/>
                    <a:pt x="1998" y="9057"/>
                  </a:cubicBezTo>
                  <a:cubicBezTo>
                    <a:pt x="2022" y="9045"/>
                    <a:pt x="2046" y="9027"/>
                    <a:pt x="2058" y="9015"/>
                  </a:cubicBezTo>
                  <a:cubicBezTo>
                    <a:pt x="2165" y="9152"/>
                    <a:pt x="2308" y="9230"/>
                    <a:pt x="2433" y="9289"/>
                  </a:cubicBezTo>
                  <a:cubicBezTo>
                    <a:pt x="2463" y="9301"/>
                    <a:pt x="2493" y="9319"/>
                    <a:pt x="2517" y="9331"/>
                  </a:cubicBezTo>
                  <a:cubicBezTo>
                    <a:pt x="2588" y="9379"/>
                    <a:pt x="2672" y="9421"/>
                    <a:pt x="2755" y="9462"/>
                  </a:cubicBezTo>
                  <a:lnTo>
                    <a:pt x="3041" y="9617"/>
                  </a:lnTo>
                  <a:cubicBezTo>
                    <a:pt x="3089" y="9641"/>
                    <a:pt x="3095" y="9653"/>
                    <a:pt x="3095" y="9653"/>
                  </a:cubicBezTo>
                  <a:lnTo>
                    <a:pt x="3095" y="9653"/>
                  </a:lnTo>
                  <a:cubicBezTo>
                    <a:pt x="3095" y="9671"/>
                    <a:pt x="3095" y="9683"/>
                    <a:pt x="3071" y="9743"/>
                  </a:cubicBezTo>
                  <a:close/>
                  <a:moveTo>
                    <a:pt x="3691" y="8753"/>
                  </a:moveTo>
                  <a:lnTo>
                    <a:pt x="3679" y="8765"/>
                  </a:lnTo>
                  <a:cubicBezTo>
                    <a:pt x="3661" y="8783"/>
                    <a:pt x="3637" y="8795"/>
                    <a:pt x="3620" y="8818"/>
                  </a:cubicBezTo>
                  <a:lnTo>
                    <a:pt x="3506" y="8818"/>
                  </a:lnTo>
                  <a:lnTo>
                    <a:pt x="3500" y="8818"/>
                  </a:lnTo>
                  <a:cubicBezTo>
                    <a:pt x="3488" y="8818"/>
                    <a:pt x="3482" y="8812"/>
                    <a:pt x="3477" y="8812"/>
                  </a:cubicBezTo>
                  <a:cubicBezTo>
                    <a:pt x="3423" y="8795"/>
                    <a:pt x="3363" y="8789"/>
                    <a:pt x="3310" y="8789"/>
                  </a:cubicBezTo>
                  <a:cubicBezTo>
                    <a:pt x="3274" y="8789"/>
                    <a:pt x="3232" y="8795"/>
                    <a:pt x="3190" y="8801"/>
                  </a:cubicBezTo>
                  <a:cubicBezTo>
                    <a:pt x="3161" y="8795"/>
                    <a:pt x="3131" y="8795"/>
                    <a:pt x="3101" y="8789"/>
                  </a:cubicBezTo>
                  <a:cubicBezTo>
                    <a:pt x="3041" y="8783"/>
                    <a:pt x="2994" y="8771"/>
                    <a:pt x="2952" y="8753"/>
                  </a:cubicBezTo>
                  <a:lnTo>
                    <a:pt x="2886" y="8723"/>
                  </a:lnTo>
                  <a:cubicBezTo>
                    <a:pt x="2666" y="8616"/>
                    <a:pt x="2457" y="8514"/>
                    <a:pt x="2266" y="8371"/>
                  </a:cubicBezTo>
                  <a:cubicBezTo>
                    <a:pt x="2254" y="8341"/>
                    <a:pt x="2230" y="8306"/>
                    <a:pt x="2195" y="8276"/>
                  </a:cubicBezTo>
                  <a:cubicBezTo>
                    <a:pt x="2165" y="8169"/>
                    <a:pt x="2105" y="8085"/>
                    <a:pt x="2052" y="8020"/>
                  </a:cubicBezTo>
                  <a:lnTo>
                    <a:pt x="2046" y="8014"/>
                  </a:lnTo>
                  <a:cubicBezTo>
                    <a:pt x="2040" y="7984"/>
                    <a:pt x="2022" y="7948"/>
                    <a:pt x="2016" y="7918"/>
                  </a:cubicBezTo>
                  <a:cubicBezTo>
                    <a:pt x="1998" y="7865"/>
                    <a:pt x="1986" y="7817"/>
                    <a:pt x="1968" y="7769"/>
                  </a:cubicBezTo>
                  <a:cubicBezTo>
                    <a:pt x="2069" y="7871"/>
                    <a:pt x="2189" y="7954"/>
                    <a:pt x="2314" y="8026"/>
                  </a:cubicBezTo>
                  <a:lnTo>
                    <a:pt x="2314" y="8026"/>
                  </a:lnTo>
                  <a:cubicBezTo>
                    <a:pt x="2415" y="8115"/>
                    <a:pt x="2529" y="8175"/>
                    <a:pt x="2642" y="8234"/>
                  </a:cubicBezTo>
                  <a:lnTo>
                    <a:pt x="2797" y="8324"/>
                  </a:lnTo>
                  <a:cubicBezTo>
                    <a:pt x="2874" y="8371"/>
                    <a:pt x="2940" y="8383"/>
                    <a:pt x="3000" y="8395"/>
                  </a:cubicBezTo>
                  <a:lnTo>
                    <a:pt x="3006" y="8395"/>
                  </a:lnTo>
                  <a:cubicBezTo>
                    <a:pt x="3232" y="8437"/>
                    <a:pt x="3435" y="8473"/>
                    <a:pt x="3626" y="8580"/>
                  </a:cubicBezTo>
                  <a:cubicBezTo>
                    <a:pt x="3661" y="8604"/>
                    <a:pt x="3691" y="8634"/>
                    <a:pt x="3697" y="8669"/>
                  </a:cubicBezTo>
                  <a:cubicBezTo>
                    <a:pt x="3715" y="8693"/>
                    <a:pt x="3697" y="8729"/>
                    <a:pt x="3691" y="8753"/>
                  </a:cubicBezTo>
                  <a:close/>
                  <a:moveTo>
                    <a:pt x="4365" y="7644"/>
                  </a:moveTo>
                  <a:cubicBezTo>
                    <a:pt x="4329" y="7662"/>
                    <a:pt x="4311" y="7686"/>
                    <a:pt x="4287" y="7710"/>
                  </a:cubicBezTo>
                  <a:cubicBezTo>
                    <a:pt x="4263" y="7733"/>
                    <a:pt x="4246" y="7751"/>
                    <a:pt x="4228" y="7751"/>
                  </a:cubicBezTo>
                  <a:cubicBezTo>
                    <a:pt x="4216" y="7751"/>
                    <a:pt x="4204" y="7763"/>
                    <a:pt x="4192" y="7769"/>
                  </a:cubicBezTo>
                  <a:lnTo>
                    <a:pt x="4162" y="7781"/>
                  </a:lnTo>
                  <a:lnTo>
                    <a:pt x="3959" y="7871"/>
                  </a:lnTo>
                  <a:lnTo>
                    <a:pt x="3864" y="7882"/>
                  </a:lnTo>
                  <a:lnTo>
                    <a:pt x="3858" y="7882"/>
                  </a:lnTo>
                  <a:cubicBezTo>
                    <a:pt x="3834" y="7871"/>
                    <a:pt x="3810" y="7871"/>
                    <a:pt x="3781" y="7871"/>
                  </a:cubicBezTo>
                  <a:cubicBezTo>
                    <a:pt x="3745" y="7871"/>
                    <a:pt x="3715" y="7882"/>
                    <a:pt x="3685" y="7888"/>
                  </a:cubicBezTo>
                  <a:cubicBezTo>
                    <a:pt x="3649" y="7865"/>
                    <a:pt x="3596" y="7835"/>
                    <a:pt x="3518" y="7835"/>
                  </a:cubicBezTo>
                  <a:lnTo>
                    <a:pt x="3500" y="7835"/>
                  </a:lnTo>
                  <a:lnTo>
                    <a:pt x="3459" y="7835"/>
                  </a:lnTo>
                  <a:lnTo>
                    <a:pt x="3459" y="7835"/>
                  </a:lnTo>
                  <a:lnTo>
                    <a:pt x="3459" y="7835"/>
                  </a:lnTo>
                  <a:cubicBezTo>
                    <a:pt x="3381" y="7775"/>
                    <a:pt x="3292" y="7745"/>
                    <a:pt x="3208" y="7715"/>
                  </a:cubicBezTo>
                  <a:cubicBezTo>
                    <a:pt x="3178" y="7710"/>
                    <a:pt x="3155" y="7692"/>
                    <a:pt x="3125" y="7686"/>
                  </a:cubicBezTo>
                  <a:cubicBezTo>
                    <a:pt x="3119" y="7686"/>
                    <a:pt x="3113" y="7680"/>
                    <a:pt x="3101" y="7680"/>
                  </a:cubicBezTo>
                  <a:cubicBezTo>
                    <a:pt x="3095" y="7668"/>
                    <a:pt x="3089" y="7668"/>
                    <a:pt x="3083" y="7668"/>
                  </a:cubicBezTo>
                  <a:cubicBezTo>
                    <a:pt x="3059" y="7662"/>
                    <a:pt x="3035" y="7650"/>
                    <a:pt x="3011" y="7638"/>
                  </a:cubicBezTo>
                  <a:cubicBezTo>
                    <a:pt x="2970" y="7626"/>
                    <a:pt x="2934" y="7602"/>
                    <a:pt x="2886" y="7578"/>
                  </a:cubicBezTo>
                  <a:cubicBezTo>
                    <a:pt x="2773" y="7531"/>
                    <a:pt x="2666" y="7477"/>
                    <a:pt x="2552" y="7429"/>
                  </a:cubicBezTo>
                  <a:cubicBezTo>
                    <a:pt x="2505" y="7411"/>
                    <a:pt x="2463" y="7394"/>
                    <a:pt x="2427" y="7370"/>
                  </a:cubicBezTo>
                  <a:cubicBezTo>
                    <a:pt x="2415" y="7370"/>
                    <a:pt x="2415" y="7364"/>
                    <a:pt x="2409" y="7364"/>
                  </a:cubicBezTo>
                  <a:lnTo>
                    <a:pt x="2391" y="7352"/>
                  </a:lnTo>
                  <a:lnTo>
                    <a:pt x="2374" y="7334"/>
                  </a:lnTo>
                  <a:cubicBezTo>
                    <a:pt x="2368" y="7328"/>
                    <a:pt x="2356" y="7328"/>
                    <a:pt x="2344" y="7322"/>
                  </a:cubicBezTo>
                  <a:cubicBezTo>
                    <a:pt x="2201" y="7268"/>
                    <a:pt x="2177" y="7215"/>
                    <a:pt x="2177" y="7143"/>
                  </a:cubicBezTo>
                  <a:cubicBezTo>
                    <a:pt x="2177" y="7095"/>
                    <a:pt x="2165" y="7066"/>
                    <a:pt x="2153" y="7054"/>
                  </a:cubicBezTo>
                  <a:cubicBezTo>
                    <a:pt x="2153" y="7030"/>
                    <a:pt x="2141" y="7006"/>
                    <a:pt x="2123" y="6988"/>
                  </a:cubicBezTo>
                  <a:lnTo>
                    <a:pt x="2123" y="6958"/>
                  </a:lnTo>
                  <a:cubicBezTo>
                    <a:pt x="2123" y="6934"/>
                    <a:pt x="2117" y="6905"/>
                    <a:pt x="2111" y="6875"/>
                  </a:cubicBezTo>
                  <a:cubicBezTo>
                    <a:pt x="2058" y="6696"/>
                    <a:pt x="2034" y="6577"/>
                    <a:pt x="2093" y="6463"/>
                  </a:cubicBezTo>
                  <a:cubicBezTo>
                    <a:pt x="2415" y="6636"/>
                    <a:pt x="2743" y="6791"/>
                    <a:pt x="3059" y="6934"/>
                  </a:cubicBezTo>
                  <a:cubicBezTo>
                    <a:pt x="3274" y="7030"/>
                    <a:pt x="3482" y="7107"/>
                    <a:pt x="3685" y="7149"/>
                  </a:cubicBezTo>
                  <a:cubicBezTo>
                    <a:pt x="3810" y="7179"/>
                    <a:pt x="3942" y="7197"/>
                    <a:pt x="4108" y="7197"/>
                  </a:cubicBezTo>
                  <a:cubicBezTo>
                    <a:pt x="4180" y="7197"/>
                    <a:pt x="4258" y="7197"/>
                    <a:pt x="4329" y="7185"/>
                  </a:cubicBezTo>
                  <a:cubicBezTo>
                    <a:pt x="4407" y="7185"/>
                    <a:pt x="4472" y="7179"/>
                    <a:pt x="4538" y="7179"/>
                  </a:cubicBezTo>
                  <a:lnTo>
                    <a:pt x="4651" y="7179"/>
                  </a:lnTo>
                  <a:lnTo>
                    <a:pt x="4669" y="7179"/>
                  </a:lnTo>
                  <a:cubicBezTo>
                    <a:pt x="4687" y="7179"/>
                    <a:pt x="4723" y="7173"/>
                    <a:pt x="4734" y="7167"/>
                  </a:cubicBezTo>
                  <a:cubicBezTo>
                    <a:pt x="4723" y="7227"/>
                    <a:pt x="4711" y="7286"/>
                    <a:pt x="4705" y="7340"/>
                  </a:cubicBezTo>
                  <a:lnTo>
                    <a:pt x="4687" y="7340"/>
                  </a:lnTo>
                  <a:cubicBezTo>
                    <a:pt x="4651" y="7340"/>
                    <a:pt x="4621" y="7358"/>
                    <a:pt x="4591" y="7382"/>
                  </a:cubicBezTo>
                  <a:cubicBezTo>
                    <a:pt x="4550" y="7417"/>
                    <a:pt x="4514" y="7471"/>
                    <a:pt x="4490" y="7531"/>
                  </a:cubicBezTo>
                  <a:lnTo>
                    <a:pt x="4389" y="7602"/>
                  </a:lnTo>
                  <a:close/>
                  <a:moveTo>
                    <a:pt x="4556" y="9015"/>
                  </a:moveTo>
                  <a:cubicBezTo>
                    <a:pt x="4520" y="9021"/>
                    <a:pt x="4484" y="9045"/>
                    <a:pt x="4454" y="9075"/>
                  </a:cubicBezTo>
                  <a:cubicBezTo>
                    <a:pt x="4454" y="9051"/>
                    <a:pt x="4460" y="9033"/>
                    <a:pt x="4460" y="9015"/>
                  </a:cubicBezTo>
                  <a:cubicBezTo>
                    <a:pt x="4466" y="8985"/>
                    <a:pt x="4472" y="8962"/>
                    <a:pt x="4514" y="8932"/>
                  </a:cubicBezTo>
                  <a:cubicBezTo>
                    <a:pt x="4526" y="8914"/>
                    <a:pt x="4550" y="8902"/>
                    <a:pt x="4562" y="8884"/>
                  </a:cubicBezTo>
                  <a:cubicBezTo>
                    <a:pt x="4621" y="8830"/>
                    <a:pt x="4699" y="8783"/>
                    <a:pt x="4752" y="8705"/>
                  </a:cubicBezTo>
                  <a:lnTo>
                    <a:pt x="4758" y="8699"/>
                  </a:lnTo>
                  <a:cubicBezTo>
                    <a:pt x="4794" y="8675"/>
                    <a:pt x="4818" y="8646"/>
                    <a:pt x="4836" y="8622"/>
                  </a:cubicBezTo>
                  <a:cubicBezTo>
                    <a:pt x="4860" y="8604"/>
                    <a:pt x="4878" y="8586"/>
                    <a:pt x="4889" y="8580"/>
                  </a:cubicBezTo>
                  <a:lnTo>
                    <a:pt x="4889" y="8580"/>
                  </a:lnTo>
                  <a:lnTo>
                    <a:pt x="4889" y="8580"/>
                  </a:lnTo>
                  <a:cubicBezTo>
                    <a:pt x="4878" y="8592"/>
                    <a:pt x="4860" y="8610"/>
                    <a:pt x="4860" y="8634"/>
                  </a:cubicBezTo>
                  <a:lnTo>
                    <a:pt x="4794" y="8824"/>
                  </a:lnTo>
                  <a:cubicBezTo>
                    <a:pt x="4711" y="8908"/>
                    <a:pt x="4639" y="8967"/>
                    <a:pt x="4562" y="9009"/>
                  </a:cubicBezTo>
                  <a:close/>
                  <a:moveTo>
                    <a:pt x="6243" y="18817"/>
                  </a:moveTo>
                  <a:cubicBezTo>
                    <a:pt x="6219" y="18817"/>
                    <a:pt x="6195" y="18829"/>
                    <a:pt x="6183" y="18829"/>
                  </a:cubicBezTo>
                  <a:cubicBezTo>
                    <a:pt x="6124" y="18834"/>
                    <a:pt x="6070" y="18840"/>
                    <a:pt x="6016" y="18840"/>
                  </a:cubicBezTo>
                  <a:cubicBezTo>
                    <a:pt x="5981" y="18840"/>
                    <a:pt x="5951" y="18840"/>
                    <a:pt x="5927" y="18834"/>
                  </a:cubicBezTo>
                  <a:lnTo>
                    <a:pt x="5903" y="18829"/>
                  </a:lnTo>
                  <a:cubicBezTo>
                    <a:pt x="5873" y="18817"/>
                    <a:pt x="5837" y="18811"/>
                    <a:pt x="5802" y="18811"/>
                  </a:cubicBezTo>
                  <a:lnTo>
                    <a:pt x="5808" y="18805"/>
                  </a:lnTo>
                  <a:cubicBezTo>
                    <a:pt x="5849" y="18757"/>
                    <a:pt x="5891" y="18715"/>
                    <a:pt x="5933" y="18668"/>
                  </a:cubicBezTo>
                  <a:cubicBezTo>
                    <a:pt x="5986" y="18620"/>
                    <a:pt x="6052" y="18572"/>
                    <a:pt x="6130" y="18530"/>
                  </a:cubicBezTo>
                  <a:cubicBezTo>
                    <a:pt x="6171" y="18501"/>
                    <a:pt x="6225" y="18471"/>
                    <a:pt x="6267" y="18435"/>
                  </a:cubicBezTo>
                  <a:cubicBezTo>
                    <a:pt x="6386" y="18346"/>
                    <a:pt x="6469" y="18232"/>
                    <a:pt x="6523" y="18107"/>
                  </a:cubicBezTo>
                  <a:cubicBezTo>
                    <a:pt x="6565" y="17976"/>
                    <a:pt x="6630" y="17821"/>
                    <a:pt x="6666" y="17666"/>
                  </a:cubicBezTo>
                  <a:cubicBezTo>
                    <a:pt x="6708" y="17487"/>
                    <a:pt x="6785" y="17338"/>
                    <a:pt x="6887" y="17219"/>
                  </a:cubicBezTo>
                  <a:cubicBezTo>
                    <a:pt x="6917" y="17249"/>
                    <a:pt x="6964" y="17272"/>
                    <a:pt x="7006" y="17290"/>
                  </a:cubicBezTo>
                  <a:cubicBezTo>
                    <a:pt x="7107" y="17344"/>
                    <a:pt x="7143" y="17410"/>
                    <a:pt x="7113" y="17493"/>
                  </a:cubicBezTo>
                  <a:cubicBezTo>
                    <a:pt x="7030" y="17720"/>
                    <a:pt x="6911" y="17934"/>
                    <a:pt x="6738" y="18155"/>
                  </a:cubicBezTo>
                  <a:cubicBezTo>
                    <a:pt x="6732" y="18167"/>
                    <a:pt x="6726" y="18179"/>
                    <a:pt x="6720" y="18185"/>
                  </a:cubicBezTo>
                  <a:cubicBezTo>
                    <a:pt x="6678" y="18232"/>
                    <a:pt x="6636" y="18292"/>
                    <a:pt x="6607" y="18358"/>
                  </a:cubicBezTo>
                  <a:cubicBezTo>
                    <a:pt x="6553" y="18483"/>
                    <a:pt x="6463" y="18584"/>
                    <a:pt x="6368" y="18685"/>
                  </a:cubicBezTo>
                  <a:cubicBezTo>
                    <a:pt x="6338" y="18721"/>
                    <a:pt x="6302" y="18751"/>
                    <a:pt x="6273" y="18793"/>
                  </a:cubicBezTo>
                  <a:cubicBezTo>
                    <a:pt x="6261" y="18811"/>
                    <a:pt x="6249" y="18817"/>
                    <a:pt x="6243" y="18817"/>
                  </a:cubicBezTo>
                  <a:close/>
                  <a:moveTo>
                    <a:pt x="6845" y="19747"/>
                  </a:moveTo>
                  <a:cubicBezTo>
                    <a:pt x="6851" y="19657"/>
                    <a:pt x="6887" y="19568"/>
                    <a:pt x="7000" y="19466"/>
                  </a:cubicBezTo>
                  <a:cubicBezTo>
                    <a:pt x="7000" y="19526"/>
                    <a:pt x="6976" y="19598"/>
                    <a:pt x="6946" y="19645"/>
                  </a:cubicBezTo>
                  <a:cubicBezTo>
                    <a:pt x="6928" y="19687"/>
                    <a:pt x="6899" y="19723"/>
                    <a:pt x="6845" y="19747"/>
                  </a:cubicBezTo>
                  <a:close/>
                  <a:moveTo>
                    <a:pt x="7453" y="8812"/>
                  </a:moveTo>
                  <a:cubicBezTo>
                    <a:pt x="7447" y="8807"/>
                    <a:pt x="7435" y="8807"/>
                    <a:pt x="7417" y="8795"/>
                  </a:cubicBezTo>
                  <a:lnTo>
                    <a:pt x="7244" y="8759"/>
                  </a:lnTo>
                  <a:lnTo>
                    <a:pt x="7227" y="8753"/>
                  </a:lnTo>
                  <a:cubicBezTo>
                    <a:pt x="7113" y="8705"/>
                    <a:pt x="7018" y="8640"/>
                    <a:pt x="6928" y="8550"/>
                  </a:cubicBezTo>
                  <a:cubicBezTo>
                    <a:pt x="6887" y="8514"/>
                    <a:pt x="6839" y="8461"/>
                    <a:pt x="6762" y="8425"/>
                  </a:cubicBezTo>
                  <a:lnTo>
                    <a:pt x="6756" y="8419"/>
                  </a:lnTo>
                  <a:lnTo>
                    <a:pt x="6708" y="8377"/>
                  </a:lnTo>
                  <a:cubicBezTo>
                    <a:pt x="6648" y="8330"/>
                    <a:pt x="6601" y="8282"/>
                    <a:pt x="6529" y="8228"/>
                  </a:cubicBezTo>
                  <a:cubicBezTo>
                    <a:pt x="6612" y="8270"/>
                    <a:pt x="6696" y="8312"/>
                    <a:pt x="6785" y="8347"/>
                  </a:cubicBezTo>
                  <a:cubicBezTo>
                    <a:pt x="6928" y="8401"/>
                    <a:pt x="7107" y="8467"/>
                    <a:pt x="7298" y="8467"/>
                  </a:cubicBezTo>
                  <a:cubicBezTo>
                    <a:pt x="7364" y="8467"/>
                    <a:pt x="7423" y="8461"/>
                    <a:pt x="7483" y="8449"/>
                  </a:cubicBezTo>
                  <a:lnTo>
                    <a:pt x="7501" y="8449"/>
                  </a:lnTo>
                  <a:cubicBezTo>
                    <a:pt x="7805" y="8377"/>
                    <a:pt x="8109" y="8306"/>
                    <a:pt x="8401" y="8133"/>
                  </a:cubicBezTo>
                  <a:cubicBezTo>
                    <a:pt x="8634" y="7990"/>
                    <a:pt x="8884" y="7811"/>
                    <a:pt x="9057" y="7525"/>
                  </a:cubicBezTo>
                  <a:cubicBezTo>
                    <a:pt x="9111" y="7441"/>
                    <a:pt x="9152" y="7352"/>
                    <a:pt x="9200" y="7268"/>
                  </a:cubicBezTo>
                  <a:lnTo>
                    <a:pt x="9224" y="7227"/>
                  </a:lnTo>
                  <a:cubicBezTo>
                    <a:pt x="9224" y="7274"/>
                    <a:pt x="9230" y="7322"/>
                    <a:pt x="9236" y="7364"/>
                  </a:cubicBezTo>
                  <a:cubicBezTo>
                    <a:pt x="9242" y="7441"/>
                    <a:pt x="9254" y="7507"/>
                    <a:pt x="9242" y="7566"/>
                  </a:cubicBezTo>
                  <a:cubicBezTo>
                    <a:pt x="9224" y="7602"/>
                    <a:pt x="9212" y="7644"/>
                    <a:pt x="9206" y="7662"/>
                  </a:cubicBezTo>
                  <a:cubicBezTo>
                    <a:pt x="9206" y="7674"/>
                    <a:pt x="9206" y="7680"/>
                    <a:pt x="9200" y="7686"/>
                  </a:cubicBezTo>
                  <a:cubicBezTo>
                    <a:pt x="9176" y="7733"/>
                    <a:pt x="9164" y="7775"/>
                    <a:pt x="9146" y="7823"/>
                  </a:cubicBezTo>
                  <a:cubicBezTo>
                    <a:pt x="9122" y="7888"/>
                    <a:pt x="9111" y="7942"/>
                    <a:pt x="9075" y="7978"/>
                  </a:cubicBezTo>
                  <a:lnTo>
                    <a:pt x="9051" y="8002"/>
                  </a:lnTo>
                  <a:lnTo>
                    <a:pt x="9033" y="8014"/>
                  </a:lnTo>
                  <a:lnTo>
                    <a:pt x="8872" y="8228"/>
                  </a:lnTo>
                  <a:lnTo>
                    <a:pt x="8842" y="8276"/>
                  </a:lnTo>
                  <a:cubicBezTo>
                    <a:pt x="8675" y="8508"/>
                    <a:pt x="8490" y="8657"/>
                    <a:pt x="8270" y="8735"/>
                  </a:cubicBezTo>
                  <a:cubicBezTo>
                    <a:pt x="8258" y="8735"/>
                    <a:pt x="8252" y="8747"/>
                    <a:pt x="8246" y="8747"/>
                  </a:cubicBezTo>
                  <a:cubicBezTo>
                    <a:pt x="8210" y="8747"/>
                    <a:pt x="8139" y="8759"/>
                    <a:pt x="8091" y="8818"/>
                  </a:cubicBezTo>
                  <a:cubicBezTo>
                    <a:pt x="8067" y="8824"/>
                    <a:pt x="8049" y="8836"/>
                    <a:pt x="8031" y="8836"/>
                  </a:cubicBezTo>
                  <a:cubicBezTo>
                    <a:pt x="7978" y="8848"/>
                    <a:pt x="7918" y="8866"/>
                    <a:pt x="7859" y="8902"/>
                  </a:cubicBezTo>
                  <a:lnTo>
                    <a:pt x="7859" y="8902"/>
                  </a:lnTo>
                  <a:lnTo>
                    <a:pt x="7835" y="8902"/>
                  </a:lnTo>
                  <a:cubicBezTo>
                    <a:pt x="7763" y="8902"/>
                    <a:pt x="7686" y="8884"/>
                    <a:pt x="7602" y="8848"/>
                  </a:cubicBezTo>
                  <a:lnTo>
                    <a:pt x="7590" y="8842"/>
                  </a:lnTo>
                  <a:cubicBezTo>
                    <a:pt x="7560" y="8824"/>
                    <a:pt x="7525" y="8812"/>
                    <a:pt x="7471" y="8807"/>
                  </a:cubicBezTo>
                  <a:close/>
                  <a:moveTo>
                    <a:pt x="8246" y="10130"/>
                  </a:moveTo>
                  <a:lnTo>
                    <a:pt x="8216" y="10148"/>
                  </a:lnTo>
                  <a:cubicBezTo>
                    <a:pt x="8169" y="10160"/>
                    <a:pt x="8127" y="10160"/>
                    <a:pt x="8067" y="10160"/>
                  </a:cubicBezTo>
                  <a:lnTo>
                    <a:pt x="8031" y="10160"/>
                  </a:lnTo>
                  <a:cubicBezTo>
                    <a:pt x="8031" y="10160"/>
                    <a:pt x="8002" y="10154"/>
                    <a:pt x="7990" y="10154"/>
                  </a:cubicBezTo>
                  <a:cubicBezTo>
                    <a:pt x="7859" y="10130"/>
                    <a:pt x="7721" y="10070"/>
                    <a:pt x="7572" y="9975"/>
                  </a:cubicBezTo>
                  <a:lnTo>
                    <a:pt x="7572" y="9975"/>
                  </a:lnTo>
                  <a:cubicBezTo>
                    <a:pt x="7560" y="9951"/>
                    <a:pt x="7537" y="9927"/>
                    <a:pt x="7513" y="9915"/>
                  </a:cubicBezTo>
                  <a:lnTo>
                    <a:pt x="7513" y="9904"/>
                  </a:lnTo>
                  <a:cubicBezTo>
                    <a:pt x="7501" y="9874"/>
                    <a:pt x="7495" y="9844"/>
                    <a:pt x="7477" y="9814"/>
                  </a:cubicBezTo>
                  <a:cubicBezTo>
                    <a:pt x="7477" y="9808"/>
                    <a:pt x="7477" y="9808"/>
                    <a:pt x="7471" y="9808"/>
                  </a:cubicBezTo>
                  <a:cubicBezTo>
                    <a:pt x="7471" y="9808"/>
                    <a:pt x="7477" y="9802"/>
                    <a:pt x="7477" y="9796"/>
                  </a:cubicBezTo>
                  <a:cubicBezTo>
                    <a:pt x="7537" y="9725"/>
                    <a:pt x="7602" y="9689"/>
                    <a:pt x="7704" y="9647"/>
                  </a:cubicBezTo>
                  <a:lnTo>
                    <a:pt x="7704" y="9647"/>
                  </a:lnTo>
                  <a:cubicBezTo>
                    <a:pt x="7721" y="9647"/>
                    <a:pt x="7751" y="9653"/>
                    <a:pt x="7775" y="9653"/>
                  </a:cubicBezTo>
                  <a:cubicBezTo>
                    <a:pt x="7894" y="9653"/>
                    <a:pt x="8008" y="9623"/>
                    <a:pt x="8103" y="9593"/>
                  </a:cubicBezTo>
                  <a:lnTo>
                    <a:pt x="8192" y="9570"/>
                  </a:lnTo>
                  <a:cubicBezTo>
                    <a:pt x="8210" y="9564"/>
                    <a:pt x="8222" y="9564"/>
                    <a:pt x="8240" y="9558"/>
                  </a:cubicBezTo>
                  <a:cubicBezTo>
                    <a:pt x="8252" y="9558"/>
                    <a:pt x="8276" y="9546"/>
                    <a:pt x="8288" y="9546"/>
                  </a:cubicBezTo>
                  <a:lnTo>
                    <a:pt x="8371" y="9516"/>
                  </a:lnTo>
                  <a:cubicBezTo>
                    <a:pt x="8538" y="9468"/>
                    <a:pt x="8675" y="9379"/>
                    <a:pt x="8783" y="9248"/>
                  </a:cubicBezTo>
                  <a:lnTo>
                    <a:pt x="8795" y="9230"/>
                  </a:lnTo>
                  <a:cubicBezTo>
                    <a:pt x="8896" y="9140"/>
                    <a:pt x="8961" y="9033"/>
                    <a:pt x="9027" y="8932"/>
                  </a:cubicBezTo>
                  <a:lnTo>
                    <a:pt x="9075" y="8860"/>
                  </a:lnTo>
                  <a:cubicBezTo>
                    <a:pt x="9105" y="8818"/>
                    <a:pt x="9122" y="8789"/>
                    <a:pt x="9152" y="8765"/>
                  </a:cubicBezTo>
                  <a:lnTo>
                    <a:pt x="9176" y="8753"/>
                  </a:lnTo>
                  <a:cubicBezTo>
                    <a:pt x="9182" y="8741"/>
                    <a:pt x="9200" y="8735"/>
                    <a:pt x="9206" y="8735"/>
                  </a:cubicBezTo>
                  <a:cubicBezTo>
                    <a:pt x="9248" y="8771"/>
                    <a:pt x="9260" y="8789"/>
                    <a:pt x="9260" y="8801"/>
                  </a:cubicBezTo>
                  <a:cubicBezTo>
                    <a:pt x="9260" y="8890"/>
                    <a:pt x="9242" y="8979"/>
                    <a:pt x="9206" y="9087"/>
                  </a:cubicBezTo>
                  <a:cubicBezTo>
                    <a:pt x="9087" y="9409"/>
                    <a:pt x="8866" y="9659"/>
                    <a:pt x="8651" y="9868"/>
                  </a:cubicBezTo>
                  <a:cubicBezTo>
                    <a:pt x="8526" y="9975"/>
                    <a:pt x="8377" y="10059"/>
                    <a:pt x="8246" y="10130"/>
                  </a:cubicBezTo>
                  <a:close/>
                  <a:moveTo>
                    <a:pt x="9444" y="10130"/>
                  </a:moveTo>
                  <a:cubicBezTo>
                    <a:pt x="9415" y="10190"/>
                    <a:pt x="9415" y="10249"/>
                    <a:pt x="9432" y="10309"/>
                  </a:cubicBezTo>
                  <a:cubicBezTo>
                    <a:pt x="9415" y="10357"/>
                    <a:pt x="9415" y="10398"/>
                    <a:pt x="9409" y="10434"/>
                  </a:cubicBezTo>
                  <a:cubicBezTo>
                    <a:pt x="9409" y="10464"/>
                    <a:pt x="9403" y="10494"/>
                    <a:pt x="9403" y="10512"/>
                  </a:cubicBezTo>
                  <a:cubicBezTo>
                    <a:pt x="9319" y="10762"/>
                    <a:pt x="9146" y="10959"/>
                    <a:pt x="8997" y="11114"/>
                  </a:cubicBezTo>
                  <a:cubicBezTo>
                    <a:pt x="8914" y="11197"/>
                    <a:pt x="8824" y="11257"/>
                    <a:pt x="8723" y="11299"/>
                  </a:cubicBezTo>
                  <a:cubicBezTo>
                    <a:pt x="8669" y="11322"/>
                    <a:pt x="8628" y="11328"/>
                    <a:pt x="8586" y="11328"/>
                  </a:cubicBezTo>
                  <a:cubicBezTo>
                    <a:pt x="8568" y="11328"/>
                    <a:pt x="8544" y="11322"/>
                    <a:pt x="8514" y="11316"/>
                  </a:cubicBezTo>
                  <a:cubicBezTo>
                    <a:pt x="8479" y="11299"/>
                    <a:pt x="8437" y="11299"/>
                    <a:pt x="8419" y="11299"/>
                  </a:cubicBezTo>
                  <a:lnTo>
                    <a:pt x="8395" y="11293"/>
                  </a:lnTo>
                  <a:cubicBezTo>
                    <a:pt x="8377" y="11287"/>
                    <a:pt x="8359" y="11281"/>
                    <a:pt x="8341" y="11263"/>
                  </a:cubicBezTo>
                  <a:cubicBezTo>
                    <a:pt x="8318" y="11251"/>
                    <a:pt x="8312" y="11233"/>
                    <a:pt x="8312" y="11227"/>
                  </a:cubicBezTo>
                  <a:cubicBezTo>
                    <a:pt x="8312" y="11215"/>
                    <a:pt x="8318" y="11209"/>
                    <a:pt x="8330" y="11209"/>
                  </a:cubicBezTo>
                  <a:cubicBezTo>
                    <a:pt x="8508" y="11102"/>
                    <a:pt x="8628" y="10953"/>
                    <a:pt x="8735" y="10804"/>
                  </a:cubicBezTo>
                  <a:cubicBezTo>
                    <a:pt x="8783" y="10744"/>
                    <a:pt x="8824" y="10685"/>
                    <a:pt x="8878" y="10631"/>
                  </a:cubicBezTo>
                  <a:cubicBezTo>
                    <a:pt x="8967" y="10524"/>
                    <a:pt x="9045" y="10416"/>
                    <a:pt x="9116" y="10309"/>
                  </a:cubicBezTo>
                  <a:cubicBezTo>
                    <a:pt x="9182" y="10214"/>
                    <a:pt x="9242" y="10112"/>
                    <a:pt x="9319" y="10035"/>
                  </a:cubicBezTo>
                  <a:cubicBezTo>
                    <a:pt x="9355" y="9987"/>
                    <a:pt x="9409" y="9951"/>
                    <a:pt x="9462" y="9909"/>
                  </a:cubicBezTo>
                  <a:lnTo>
                    <a:pt x="9462" y="9909"/>
                  </a:lnTo>
                  <a:cubicBezTo>
                    <a:pt x="9468" y="9987"/>
                    <a:pt x="9474" y="10064"/>
                    <a:pt x="9444" y="10130"/>
                  </a:cubicBezTo>
                  <a:close/>
                </a:path>
              </a:pathLst>
            </a:custGeom>
            <a:solidFill>
              <a:srgbClr val="2056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40"/>
            <p:cNvSpPr/>
            <p:nvPr/>
          </p:nvSpPr>
          <p:spPr>
            <a:xfrm>
              <a:off x="6593462" y="4863644"/>
              <a:ext cx="3977220" cy="3172696"/>
            </a:xfrm>
            <a:custGeom>
              <a:rect b="b" l="l" r="r" t="t"/>
              <a:pathLst>
                <a:path extrusionOk="0" h="6511" w="8162">
                  <a:moveTo>
                    <a:pt x="2486" y="2928"/>
                  </a:moveTo>
                  <a:cubicBezTo>
                    <a:pt x="2194" y="2987"/>
                    <a:pt x="2057" y="3279"/>
                    <a:pt x="2230" y="3524"/>
                  </a:cubicBezTo>
                  <a:cubicBezTo>
                    <a:pt x="2325" y="3667"/>
                    <a:pt x="2427" y="3804"/>
                    <a:pt x="2534" y="3935"/>
                  </a:cubicBezTo>
                  <a:cubicBezTo>
                    <a:pt x="2653" y="4072"/>
                    <a:pt x="2772" y="4215"/>
                    <a:pt x="2838" y="4394"/>
                  </a:cubicBezTo>
                  <a:cubicBezTo>
                    <a:pt x="2892" y="4519"/>
                    <a:pt x="2975" y="4627"/>
                    <a:pt x="3065" y="4722"/>
                  </a:cubicBezTo>
                  <a:cubicBezTo>
                    <a:pt x="3154" y="4812"/>
                    <a:pt x="3255" y="4841"/>
                    <a:pt x="3381" y="4859"/>
                  </a:cubicBezTo>
                  <a:cubicBezTo>
                    <a:pt x="3452" y="4871"/>
                    <a:pt x="3494" y="4728"/>
                    <a:pt x="3583" y="4841"/>
                  </a:cubicBezTo>
                  <a:cubicBezTo>
                    <a:pt x="3637" y="4901"/>
                    <a:pt x="3732" y="4895"/>
                    <a:pt x="3810" y="4907"/>
                  </a:cubicBezTo>
                  <a:cubicBezTo>
                    <a:pt x="3905" y="4931"/>
                    <a:pt x="3995" y="4943"/>
                    <a:pt x="4090" y="4937"/>
                  </a:cubicBezTo>
                  <a:cubicBezTo>
                    <a:pt x="4179" y="4931"/>
                    <a:pt x="4275" y="4925"/>
                    <a:pt x="4328" y="4841"/>
                  </a:cubicBezTo>
                  <a:cubicBezTo>
                    <a:pt x="4388" y="4770"/>
                    <a:pt x="4478" y="4794"/>
                    <a:pt x="4549" y="4812"/>
                  </a:cubicBezTo>
                  <a:cubicBezTo>
                    <a:pt x="4674" y="4841"/>
                    <a:pt x="4794" y="4818"/>
                    <a:pt x="4913" y="4806"/>
                  </a:cubicBezTo>
                  <a:cubicBezTo>
                    <a:pt x="4966" y="4794"/>
                    <a:pt x="5002" y="4776"/>
                    <a:pt x="5038" y="4740"/>
                  </a:cubicBezTo>
                  <a:cubicBezTo>
                    <a:pt x="5175" y="4591"/>
                    <a:pt x="5324" y="4454"/>
                    <a:pt x="5408" y="4263"/>
                  </a:cubicBezTo>
                  <a:cubicBezTo>
                    <a:pt x="5425" y="4192"/>
                    <a:pt x="5479" y="4150"/>
                    <a:pt x="5515" y="4090"/>
                  </a:cubicBezTo>
                  <a:cubicBezTo>
                    <a:pt x="5682" y="3876"/>
                    <a:pt x="5825" y="3643"/>
                    <a:pt x="5914" y="3381"/>
                  </a:cubicBezTo>
                  <a:cubicBezTo>
                    <a:pt x="5962" y="3226"/>
                    <a:pt x="5896" y="3077"/>
                    <a:pt x="5736" y="2993"/>
                  </a:cubicBezTo>
                  <a:cubicBezTo>
                    <a:pt x="5622" y="2939"/>
                    <a:pt x="5622" y="2939"/>
                    <a:pt x="5688" y="2838"/>
                  </a:cubicBezTo>
                  <a:cubicBezTo>
                    <a:pt x="5801" y="2671"/>
                    <a:pt x="5902" y="2504"/>
                    <a:pt x="5885" y="2296"/>
                  </a:cubicBezTo>
                  <a:cubicBezTo>
                    <a:pt x="5861" y="2105"/>
                    <a:pt x="5831" y="1926"/>
                    <a:pt x="5724" y="1765"/>
                  </a:cubicBezTo>
                  <a:cubicBezTo>
                    <a:pt x="5688" y="1705"/>
                    <a:pt x="5658" y="1640"/>
                    <a:pt x="5676" y="1556"/>
                  </a:cubicBezTo>
                  <a:cubicBezTo>
                    <a:pt x="5694" y="1443"/>
                    <a:pt x="5658" y="1342"/>
                    <a:pt x="5604" y="1252"/>
                  </a:cubicBezTo>
                  <a:cubicBezTo>
                    <a:pt x="5563" y="1163"/>
                    <a:pt x="5569" y="1085"/>
                    <a:pt x="5598" y="1002"/>
                  </a:cubicBezTo>
                  <a:cubicBezTo>
                    <a:pt x="5664" y="841"/>
                    <a:pt x="5724" y="674"/>
                    <a:pt x="5718" y="495"/>
                  </a:cubicBezTo>
                  <a:cubicBezTo>
                    <a:pt x="5718" y="459"/>
                    <a:pt x="5741" y="435"/>
                    <a:pt x="5753" y="418"/>
                  </a:cubicBezTo>
                  <a:cubicBezTo>
                    <a:pt x="5932" y="179"/>
                    <a:pt x="6165" y="90"/>
                    <a:pt x="6457" y="149"/>
                  </a:cubicBezTo>
                  <a:cubicBezTo>
                    <a:pt x="6636" y="185"/>
                    <a:pt x="6815" y="209"/>
                    <a:pt x="6993" y="149"/>
                  </a:cubicBezTo>
                  <a:cubicBezTo>
                    <a:pt x="7137" y="102"/>
                    <a:pt x="7256" y="149"/>
                    <a:pt x="7351" y="257"/>
                  </a:cubicBezTo>
                  <a:cubicBezTo>
                    <a:pt x="7554" y="477"/>
                    <a:pt x="7745" y="692"/>
                    <a:pt x="7864" y="966"/>
                  </a:cubicBezTo>
                  <a:cubicBezTo>
                    <a:pt x="7924" y="1103"/>
                    <a:pt x="8019" y="1222"/>
                    <a:pt x="8079" y="1354"/>
                  </a:cubicBezTo>
                  <a:cubicBezTo>
                    <a:pt x="8138" y="1491"/>
                    <a:pt x="8162" y="1622"/>
                    <a:pt x="8156" y="1759"/>
                  </a:cubicBezTo>
                  <a:cubicBezTo>
                    <a:pt x="8150" y="2015"/>
                    <a:pt x="8090" y="2254"/>
                    <a:pt x="7870" y="2445"/>
                  </a:cubicBezTo>
                  <a:cubicBezTo>
                    <a:pt x="7751" y="2546"/>
                    <a:pt x="7649" y="2665"/>
                    <a:pt x="7500" y="2743"/>
                  </a:cubicBezTo>
                  <a:cubicBezTo>
                    <a:pt x="7375" y="2808"/>
                    <a:pt x="7298" y="2928"/>
                    <a:pt x="7208" y="3029"/>
                  </a:cubicBezTo>
                  <a:cubicBezTo>
                    <a:pt x="7166" y="3089"/>
                    <a:pt x="7148" y="3166"/>
                    <a:pt x="7166" y="3238"/>
                  </a:cubicBezTo>
                  <a:cubicBezTo>
                    <a:pt x="7178" y="3345"/>
                    <a:pt x="7214" y="3446"/>
                    <a:pt x="7262" y="3548"/>
                  </a:cubicBezTo>
                  <a:cubicBezTo>
                    <a:pt x="7315" y="3655"/>
                    <a:pt x="7327" y="3768"/>
                    <a:pt x="7333" y="3881"/>
                  </a:cubicBezTo>
                  <a:cubicBezTo>
                    <a:pt x="7351" y="4007"/>
                    <a:pt x="7268" y="4114"/>
                    <a:pt x="7184" y="4203"/>
                  </a:cubicBezTo>
                  <a:lnTo>
                    <a:pt x="6815" y="4573"/>
                  </a:lnTo>
                  <a:cubicBezTo>
                    <a:pt x="6666" y="4722"/>
                    <a:pt x="6552" y="4895"/>
                    <a:pt x="6457" y="5080"/>
                  </a:cubicBezTo>
                  <a:cubicBezTo>
                    <a:pt x="6397" y="5193"/>
                    <a:pt x="6373" y="5306"/>
                    <a:pt x="6344" y="5426"/>
                  </a:cubicBezTo>
                  <a:cubicBezTo>
                    <a:pt x="6260" y="5736"/>
                    <a:pt x="6069" y="5968"/>
                    <a:pt x="5837" y="6177"/>
                  </a:cubicBezTo>
                  <a:cubicBezTo>
                    <a:pt x="5777" y="6230"/>
                    <a:pt x="5712" y="6278"/>
                    <a:pt x="5646" y="6320"/>
                  </a:cubicBezTo>
                  <a:cubicBezTo>
                    <a:pt x="5408" y="6475"/>
                    <a:pt x="5020" y="6397"/>
                    <a:pt x="4871" y="6153"/>
                  </a:cubicBezTo>
                  <a:cubicBezTo>
                    <a:pt x="4752" y="5968"/>
                    <a:pt x="4585" y="5849"/>
                    <a:pt x="4394" y="5754"/>
                  </a:cubicBezTo>
                  <a:cubicBezTo>
                    <a:pt x="4364" y="5736"/>
                    <a:pt x="4323" y="5712"/>
                    <a:pt x="4305" y="5724"/>
                  </a:cubicBezTo>
                  <a:cubicBezTo>
                    <a:pt x="4168" y="5765"/>
                    <a:pt x="4042" y="5706"/>
                    <a:pt x="3917" y="5700"/>
                  </a:cubicBezTo>
                  <a:cubicBezTo>
                    <a:pt x="3887" y="5700"/>
                    <a:pt x="3858" y="5682"/>
                    <a:pt x="3834" y="5712"/>
                  </a:cubicBezTo>
                  <a:cubicBezTo>
                    <a:pt x="3708" y="5861"/>
                    <a:pt x="3542" y="5992"/>
                    <a:pt x="3428" y="6159"/>
                  </a:cubicBezTo>
                  <a:cubicBezTo>
                    <a:pt x="3208" y="6511"/>
                    <a:pt x="2623" y="6475"/>
                    <a:pt x="2427" y="6141"/>
                  </a:cubicBezTo>
                  <a:cubicBezTo>
                    <a:pt x="2325" y="5968"/>
                    <a:pt x="2194" y="5819"/>
                    <a:pt x="2087" y="5652"/>
                  </a:cubicBezTo>
                  <a:cubicBezTo>
                    <a:pt x="2045" y="5587"/>
                    <a:pt x="1985" y="5551"/>
                    <a:pt x="1932" y="5503"/>
                  </a:cubicBezTo>
                  <a:cubicBezTo>
                    <a:pt x="1723" y="5318"/>
                    <a:pt x="1520" y="5116"/>
                    <a:pt x="1359" y="4889"/>
                  </a:cubicBezTo>
                  <a:cubicBezTo>
                    <a:pt x="1306" y="4812"/>
                    <a:pt x="1276" y="4722"/>
                    <a:pt x="1264" y="4633"/>
                  </a:cubicBezTo>
                  <a:cubicBezTo>
                    <a:pt x="1204" y="4388"/>
                    <a:pt x="1097" y="4156"/>
                    <a:pt x="948" y="3965"/>
                  </a:cubicBezTo>
                  <a:cubicBezTo>
                    <a:pt x="835" y="3822"/>
                    <a:pt x="835" y="3685"/>
                    <a:pt x="835" y="3536"/>
                  </a:cubicBezTo>
                  <a:cubicBezTo>
                    <a:pt x="835" y="3399"/>
                    <a:pt x="859" y="3255"/>
                    <a:pt x="888" y="3112"/>
                  </a:cubicBezTo>
                  <a:cubicBezTo>
                    <a:pt x="918" y="2999"/>
                    <a:pt x="865" y="2922"/>
                    <a:pt x="805" y="2838"/>
                  </a:cubicBezTo>
                  <a:cubicBezTo>
                    <a:pt x="787" y="2802"/>
                    <a:pt x="739" y="2802"/>
                    <a:pt x="710" y="2802"/>
                  </a:cubicBezTo>
                  <a:cubicBezTo>
                    <a:pt x="507" y="2790"/>
                    <a:pt x="358" y="2689"/>
                    <a:pt x="233" y="2534"/>
                  </a:cubicBezTo>
                  <a:cubicBezTo>
                    <a:pt x="161" y="2445"/>
                    <a:pt x="119" y="2343"/>
                    <a:pt x="72" y="2248"/>
                  </a:cubicBezTo>
                  <a:cubicBezTo>
                    <a:pt x="0" y="2117"/>
                    <a:pt x="0" y="1980"/>
                    <a:pt x="18" y="1848"/>
                  </a:cubicBezTo>
                  <a:cubicBezTo>
                    <a:pt x="30" y="1711"/>
                    <a:pt x="48" y="1568"/>
                    <a:pt x="60" y="1437"/>
                  </a:cubicBezTo>
                  <a:cubicBezTo>
                    <a:pt x="84" y="1234"/>
                    <a:pt x="173" y="1061"/>
                    <a:pt x="316" y="912"/>
                  </a:cubicBezTo>
                  <a:cubicBezTo>
                    <a:pt x="370" y="865"/>
                    <a:pt x="412" y="805"/>
                    <a:pt x="465" y="751"/>
                  </a:cubicBezTo>
                  <a:cubicBezTo>
                    <a:pt x="549" y="656"/>
                    <a:pt x="650" y="579"/>
                    <a:pt x="763" y="513"/>
                  </a:cubicBezTo>
                  <a:cubicBezTo>
                    <a:pt x="1026" y="358"/>
                    <a:pt x="1300" y="239"/>
                    <a:pt x="1574" y="120"/>
                  </a:cubicBezTo>
                  <a:cubicBezTo>
                    <a:pt x="1717" y="60"/>
                    <a:pt x="1860" y="0"/>
                    <a:pt x="2015" y="6"/>
                  </a:cubicBezTo>
                  <a:cubicBezTo>
                    <a:pt x="2313" y="12"/>
                    <a:pt x="2492" y="131"/>
                    <a:pt x="2594" y="406"/>
                  </a:cubicBezTo>
                  <a:cubicBezTo>
                    <a:pt x="2611" y="435"/>
                    <a:pt x="2617" y="465"/>
                    <a:pt x="2611" y="495"/>
                  </a:cubicBezTo>
                  <a:cubicBezTo>
                    <a:pt x="2611" y="567"/>
                    <a:pt x="2623" y="626"/>
                    <a:pt x="2653" y="674"/>
                  </a:cubicBezTo>
                  <a:cubicBezTo>
                    <a:pt x="2772" y="924"/>
                    <a:pt x="2683" y="1145"/>
                    <a:pt x="2534" y="1342"/>
                  </a:cubicBezTo>
                  <a:cubicBezTo>
                    <a:pt x="2486" y="1407"/>
                    <a:pt x="2433" y="1467"/>
                    <a:pt x="2373" y="1532"/>
                  </a:cubicBezTo>
                  <a:cubicBezTo>
                    <a:pt x="2266" y="1646"/>
                    <a:pt x="2236" y="1771"/>
                    <a:pt x="2278" y="1920"/>
                  </a:cubicBezTo>
                  <a:cubicBezTo>
                    <a:pt x="2290" y="1998"/>
                    <a:pt x="2319" y="2075"/>
                    <a:pt x="2343" y="2153"/>
                  </a:cubicBezTo>
                  <a:cubicBezTo>
                    <a:pt x="2373" y="2254"/>
                    <a:pt x="2397" y="2361"/>
                    <a:pt x="2385" y="2463"/>
                  </a:cubicBezTo>
                  <a:cubicBezTo>
                    <a:pt x="2385" y="2641"/>
                    <a:pt x="2385" y="2790"/>
                    <a:pt x="2486" y="2928"/>
                  </a:cubicBezTo>
                  <a:close/>
                  <a:moveTo>
                    <a:pt x="3005" y="5771"/>
                  </a:moveTo>
                  <a:cubicBezTo>
                    <a:pt x="2939" y="5861"/>
                    <a:pt x="3154" y="5742"/>
                    <a:pt x="3178" y="5742"/>
                  </a:cubicBezTo>
                  <a:cubicBezTo>
                    <a:pt x="3381" y="5759"/>
                    <a:pt x="3243" y="5759"/>
                    <a:pt x="3243" y="5604"/>
                  </a:cubicBezTo>
                  <a:cubicBezTo>
                    <a:pt x="3249" y="5348"/>
                    <a:pt x="3178" y="5247"/>
                    <a:pt x="2951" y="5163"/>
                  </a:cubicBezTo>
                  <a:cubicBezTo>
                    <a:pt x="2814" y="5110"/>
                    <a:pt x="2850" y="5080"/>
                    <a:pt x="2713" y="5086"/>
                  </a:cubicBezTo>
                  <a:cubicBezTo>
                    <a:pt x="2641" y="5098"/>
                    <a:pt x="2528" y="5020"/>
                    <a:pt x="2504" y="5086"/>
                  </a:cubicBezTo>
                  <a:cubicBezTo>
                    <a:pt x="2486" y="5157"/>
                    <a:pt x="2325" y="5199"/>
                    <a:pt x="2385" y="5229"/>
                  </a:cubicBezTo>
                  <a:cubicBezTo>
                    <a:pt x="2486" y="5283"/>
                    <a:pt x="2486" y="5348"/>
                    <a:pt x="2516" y="5438"/>
                  </a:cubicBezTo>
                  <a:cubicBezTo>
                    <a:pt x="2594" y="5640"/>
                    <a:pt x="2683" y="5771"/>
                    <a:pt x="3005" y="5771"/>
                  </a:cubicBezTo>
                  <a:close/>
                  <a:moveTo>
                    <a:pt x="5926" y="5229"/>
                  </a:moveTo>
                  <a:cubicBezTo>
                    <a:pt x="5926" y="5128"/>
                    <a:pt x="5873" y="5157"/>
                    <a:pt x="5855" y="5056"/>
                  </a:cubicBezTo>
                  <a:cubicBezTo>
                    <a:pt x="5831" y="4961"/>
                    <a:pt x="5813" y="4984"/>
                    <a:pt x="5718" y="5014"/>
                  </a:cubicBezTo>
                  <a:cubicBezTo>
                    <a:pt x="5473" y="5080"/>
                    <a:pt x="5437" y="5163"/>
                    <a:pt x="5330" y="5426"/>
                  </a:cubicBezTo>
                  <a:cubicBezTo>
                    <a:pt x="5276" y="5563"/>
                    <a:pt x="5265" y="5545"/>
                    <a:pt x="5217" y="5682"/>
                  </a:cubicBezTo>
                  <a:cubicBezTo>
                    <a:pt x="5336" y="5920"/>
                    <a:pt x="5300" y="5849"/>
                    <a:pt x="5330" y="5861"/>
                  </a:cubicBezTo>
                  <a:cubicBezTo>
                    <a:pt x="5503" y="5938"/>
                    <a:pt x="5473" y="5801"/>
                    <a:pt x="5646" y="5789"/>
                  </a:cubicBezTo>
                  <a:cubicBezTo>
                    <a:pt x="5658" y="5789"/>
                    <a:pt x="5712" y="5706"/>
                    <a:pt x="5718" y="5694"/>
                  </a:cubicBezTo>
                  <a:cubicBezTo>
                    <a:pt x="5771" y="5587"/>
                    <a:pt x="5837" y="5545"/>
                    <a:pt x="5885" y="5432"/>
                  </a:cubicBezTo>
                  <a:cubicBezTo>
                    <a:pt x="5914" y="5366"/>
                    <a:pt x="5944" y="5288"/>
                    <a:pt x="5926" y="5229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40"/>
            <p:cNvSpPr/>
            <p:nvPr/>
          </p:nvSpPr>
          <p:spPr>
            <a:xfrm>
              <a:off x="6026749" y="-327884"/>
              <a:ext cx="2318989" cy="360589"/>
            </a:xfrm>
            <a:custGeom>
              <a:rect b="b" l="l" r="r" t="t"/>
              <a:pathLst>
                <a:path extrusionOk="0" h="740" w="4759">
                  <a:moveTo>
                    <a:pt x="1" y="555"/>
                  </a:moveTo>
                  <a:cubicBezTo>
                    <a:pt x="138" y="358"/>
                    <a:pt x="317" y="263"/>
                    <a:pt x="537" y="245"/>
                  </a:cubicBezTo>
                  <a:cubicBezTo>
                    <a:pt x="817" y="233"/>
                    <a:pt x="1074" y="167"/>
                    <a:pt x="1336" y="114"/>
                  </a:cubicBezTo>
                  <a:cubicBezTo>
                    <a:pt x="1610" y="60"/>
                    <a:pt x="1890" y="18"/>
                    <a:pt x="2171" y="48"/>
                  </a:cubicBezTo>
                  <a:cubicBezTo>
                    <a:pt x="2350" y="60"/>
                    <a:pt x="2528" y="36"/>
                    <a:pt x="2707" y="36"/>
                  </a:cubicBezTo>
                  <a:cubicBezTo>
                    <a:pt x="3029" y="36"/>
                    <a:pt x="3339" y="96"/>
                    <a:pt x="3661" y="96"/>
                  </a:cubicBezTo>
                  <a:cubicBezTo>
                    <a:pt x="3828" y="96"/>
                    <a:pt x="3989" y="90"/>
                    <a:pt x="4156" y="48"/>
                  </a:cubicBezTo>
                  <a:cubicBezTo>
                    <a:pt x="4311" y="0"/>
                    <a:pt x="4460" y="24"/>
                    <a:pt x="4609" y="72"/>
                  </a:cubicBezTo>
                  <a:cubicBezTo>
                    <a:pt x="4722" y="108"/>
                    <a:pt x="4758" y="173"/>
                    <a:pt x="4752" y="286"/>
                  </a:cubicBezTo>
                  <a:cubicBezTo>
                    <a:pt x="4740" y="412"/>
                    <a:pt x="4699" y="483"/>
                    <a:pt x="4585" y="501"/>
                  </a:cubicBezTo>
                  <a:cubicBezTo>
                    <a:pt x="4383" y="537"/>
                    <a:pt x="4174" y="573"/>
                    <a:pt x="3977" y="483"/>
                  </a:cubicBezTo>
                  <a:cubicBezTo>
                    <a:pt x="3906" y="459"/>
                    <a:pt x="3828" y="459"/>
                    <a:pt x="3745" y="459"/>
                  </a:cubicBezTo>
                  <a:cubicBezTo>
                    <a:pt x="3590" y="471"/>
                    <a:pt x="3429" y="477"/>
                    <a:pt x="3268" y="459"/>
                  </a:cubicBezTo>
                  <a:cubicBezTo>
                    <a:pt x="3190" y="447"/>
                    <a:pt x="3113" y="483"/>
                    <a:pt x="3029" y="465"/>
                  </a:cubicBezTo>
                  <a:cubicBezTo>
                    <a:pt x="2892" y="436"/>
                    <a:pt x="2761" y="418"/>
                    <a:pt x="2624" y="376"/>
                  </a:cubicBezTo>
                  <a:cubicBezTo>
                    <a:pt x="2445" y="316"/>
                    <a:pt x="2254" y="310"/>
                    <a:pt x="2057" y="310"/>
                  </a:cubicBezTo>
                  <a:cubicBezTo>
                    <a:pt x="1986" y="310"/>
                    <a:pt x="1908" y="292"/>
                    <a:pt x="1837" y="292"/>
                  </a:cubicBezTo>
                  <a:cubicBezTo>
                    <a:pt x="1545" y="298"/>
                    <a:pt x="1270" y="358"/>
                    <a:pt x="996" y="418"/>
                  </a:cubicBezTo>
                  <a:cubicBezTo>
                    <a:pt x="919" y="436"/>
                    <a:pt x="877" y="495"/>
                    <a:pt x="847" y="555"/>
                  </a:cubicBezTo>
                  <a:cubicBezTo>
                    <a:pt x="799" y="644"/>
                    <a:pt x="728" y="680"/>
                    <a:pt x="627" y="698"/>
                  </a:cubicBezTo>
                  <a:cubicBezTo>
                    <a:pt x="531" y="710"/>
                    <a:pt x="436" y="740"/>
                    <a:pt x="328" y="716"/>
                  </a:cubicBezTo>
                  <a:cubicBezTo>
                    <a:pt x="203" y="710"/>
                    <a:pt x="90" y="656"/>
                    <a:pt x="1" y="555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40"/>
            <p:cNvSpPr/>
            <p:nvPr/>
          </p:nvSpPr>
          <p:spPr>
            <a:xfrm>
              <a:off x="8940715" y="-339579"/>
              <a:ext cx="2060241" cy="383979"/>
            </a:xfrm>
            <a:custGeom>
              <a:rect b="b" l="l" r="r" t="t"/>
              <a:pathLst>
                <a:path extrusionOk="0" h="788" w="4228">
                  <a:moveTo>
                    <a:pt x="3768" y="430"/>
                  </a:moveTo>
                  <a:cubicBezTo>
                    <a:pt x="3440" y="483"/>
                    <a:pt x="3112" y="400"/>
                    <a:pt x="2785" y="400"/>
                  </a:cubicBezTo>
                  <a:cubicBezTo>
                    <a:pt x="2475" y="406"/>
                    <a:pt x="2171" y="454"/>
                    <a:pt x="1855" y="501"/>
                  </a:cubicBezTo>
                  <a:cubicBezTo>
                    <a:pt x="1652" y="543"/>
                    <a:pt x="1449" y="531"/>
                    <a:pt x="1252" y="501"/>
                  </a:cubicBezTo>
                  <a:cubicBezTo>
                    <a:pt x="1074" y="471"/>
                    <a:pt x="919" y="549"/>
                    <a:pt x="769" y="615"/>
                  </a:cubicBezTo>
                  <a:cubicBezTo>
                    <a:pt x="698" y="644"/>
                    <a:pt x="632" y="680"/>
                    <a:pt x="573" y="716"/>
                  </a:cubicBezTo>
                  <a:cubicBezTo>
                    <a:pt x="459" y="787"/>
                    <a:pt x="352" y="770"/>
                    <a:pt x="245" y="692"/>
                  </a:cubicBezTo>
                  <a:cubicBezTo>
                    <a:pt x="191" y="650"/>
                    <a:pt x="149" y="609"/>
                    <a:pt x="114" y="555"/>
                  </a:cubicBezTo>
                  <a:cubicBezTo>
                    <a:pt x="0" y="400"/>
                    <a:pt x="90" y="167"/>
                    <a:pt x="275" y="120"/>
                  </a:cubicBezTo>
                  <a:cubicBezTo>
                    <a:pt x="382" y="102"/>
                    <a:pt x="489" y="108"/>
                    <a:pt x="591" y="138"/>
                  </a:cubicBezTo>
                  <a:cubicBezTo>
                    <a:pt x="954" y="251"/>
                    <a:pt x="1312" y="203"/>
                    <a:pt x="1676" y="144"/>
                  </a:cubicBezTo>
                  <a:cubicBezTo>
                    <a:pt x="2051" y="84"/>
                    <a:pt x="2427" y="42"/>
                    <a:pt x="2814" y="84"/>
                  </a:cubicBezTo>
                  <a:cubicBezTo>
                    <a:pt x="3107" y="120"/>
                    <a:pt x="3399" y="120"/>
                    <a:pt x="3691" y="48"/>
                  </a:cubicBezTo>
                  <a:cubicBezTo>
                    <a:pt x="3828" y="12"/>
                    <a:pt x="3971" y="0"/>
                    <a:pt x="4108" y="72"/>
                  </a:cubicBezTo>
                  <a:cubicBezTo>
                    <a:pt x="4174" y="102"/>
                    <a:pt x="4227" y="138"/>
                    <a:pt x="4209" y="227"/>
                  </a:cubicBezTo>
                  <a:cubicBezTo>
                    <a:pt x="4198" y="316"/>
                    <a:pt x="4168" y="370"/>
                    <a:pt x="4078" y="382"/>
                  </a:cubicBezTo>
                  <a:cubicBezTo>
                    <a:pt x="3971" y="412"/>
                    <a:pt x="3870" y="424"/>
                    <a:pt x="3768" y="43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40"/>
            <p:cNvSpPr/>
            <p:nvPr/>
          </p:nvSpPr>
          <p:spPr>
            <a:xfrm>
              <a:off x="10439604" y="232493"/>
              <a:ext cx="732877" cy="1064225"/>
            </a:xfrm>
            <a:custGeom>
              <a:rect b="b" l="l" r="r" t="t"/>
              <a:pathLst>
                <a:path extrusionOk="0" h="2184" w="1504">
                  <a:moveTo>
                    <a:pt x="418" y="2183"/>
                  </a:moveTo>
                  <a:cubicBezTo>
                    <a:pt x="388" y="1992"/>
                    <a:pt x="263" y="1855"/>
                    <a:pt x="275" y="1670"/>
                  </a:cubicBezTo>
                  <a:cubicBezTo>
                    <a:pt x="281" y="1527"/>
                    <a:pt x="215" y="1396"/>
                    <a:pt x="180" y="1253"/>
                  </a:cubicBezTo>
                  <a:cubicBezTo>
                    <a:pt x="156" y="1164"/>
                    <a:pt x="138" y="1074"/>
                    <a:pt x="150" y="985"/>
                  </a:cubicBezTo>
                  <a:cubicBezTo>
                    <a:pt x="186" y="770"/>
                    <a:pt x="126" y="573"/>
                    <a:pt x="31" y="388"/>
                  </a:cubicBezTo>
                  <a:cubicBezTo>
                    <a:pt x="25" y="371"/>
                    <a:pt x="7" y="359"/>
                    <a:pt x="7" y="353"/>
                  </a:cubicBezTo>
                  <a:cubicBezTo>
                    <a:pt x="1" y="323"/>
                    <a:pt x="180" y="61"/>
                    <a:pt x="209" y="61"/>
                  </a:cubicBezTo>
                  <a:cubicBezTo>
                    <a:pt x="245" y="55"/>
                    <a:pt x="269" y="84"/>
                    <a:pt x="293" y="96"/>
                  </a:cubicBezTo>
                  <a:cubicBezTo>
                    <a:pt x="388" y="156"/>
                    <a:pt x="478" y="222"/>
                    <a:pt x="585" y="269"/>
                  </a:cubicBezTo>
                  <a:cubicBezTo>
                    <a:pt x="782" y="365"/>
                    <a:pt x="901" y="329"/>
                    <a:pt x="1032" y="144"/>
                  </a:cubicBezTo>
                  <a:cubicBezTo>
                    <a:pt x="1098" y="37"/>
                    <a:pt x="1300" y="1"/>
                    <a:pt x="1402" y="72"/>
                  </a:cubicBezTo>
                  <a:lnTo>
                    <a:pt x="1426" y="96"/>
                  </a:lnTo>
                  <a:cubicBezTo>
                    <a:pt x="1503" y="239"/>
                    <a:pt x="1449" y="508"/>
                    <a:pt x="1306" y="597"/>
                  </a:cubicBezTo>
                  <a:cubicBezTo>
                    <a:pt x="1288" y="603"/>
                    <a:pt x="1277" y="621"/>
                    <a:pt x="1271" y="621"/>
                  </a:cubicBezTo>
                  <a:cubicBezTo>
                    <a:pt x="913" y="770"/>
                    <a:pt x="782" y="1086"/>
                    <a:pt x="686" y="1432"/>
                  </a:cubicBezTo>
                  <a:cubicBezTo>
                    <a:pt x="603" y="1676"/>
                    <a:pt x="555" y="1921"/>
                    <a:pt x="418" y="2183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40"/>
            <p:cNvSpPr/>
            <p:nvPr/>
          </p:nvSpPr>
          <p:spPr>
            <a:xfrm>
              <a:off x="8902707" y="1255303"/>
              <a:ext cx="1516918" cy="770394"/>
            </a:xfrm>
            <a:custGeom>
              <a:rect b="b" l="l" r="r" t="t"/>
              <a:pathLst>
                <a:path extrusionOk="0" h="1581" w="3113">
                  <a:moveTo>
                    <a:pt x="1" y="1145"/>
                  </a:moveTo>
                  <a:cubicBezTo>
                    <a:pt x="13" y="996"/>
                    <a:pt x="90" y="883"/>
                    <a:pt x="108" y="740"/>
                  </a:cubicBezTo>
                  <a:cubicBezTo>
                    <a:pt x="460" y="1014"/>
                    <a:pt x="859" y="1098"/>
                    <a:pt x="1271" y="1133"/>
                  </a:cubicBezTo>
                  <a:cubicBezTo>
                    <a:pt x="1462" y="1151"/>
                    <a:pt x="1652" y="1092"/>
                    <a:pt x="1819" y="1002"/>
                  </a:cubicBezTo>
                  <a:cubicBezTo>
                    <a:pt x="1921" y="948"/>
                    <a:pt x="2010" y="883"/>
                    <a:pt x="2105" y="829"/>
                  </a:cubicBezTo>
                  <a:cubicBezTo>
                    <a:pt x="2237" y="764"/>
                    <a:pt x="2374" y="680"/>
                    <a:pt x="2499" y="609"/>
                  </a:cubicBezTo>
                  <a:cubicBezTo>
                    <a:pt x="2731" y="477"/>
                    <a:pt x="2904" y="299"/>
                    <a:pt x="3006" y="54"/>
                  </a:cubicBezTo>
                  <a:cubicBezTo>
                    <a:pt x="3012" y="30"/>
                    <a:pt x="3024" y="18"/>
                    <a:pt x="3059" y="1"/>
                  </a:cubicBezTo>
                  <a:cubicBezTo>
                    <a:pt x="3101" y="90"/>
                    <a:pt x="3113" y="173"/>
                    <a:pt x="3065" y="263"/>
                  </a:cubicBezTo>
                  <a:cubicBezTo>
                    <a:pt x="2994" y="406"/>
                    <a:pt x="2916" y="549"/>
                    <a:pt x="2833" y="680"/>
                  </a:cubicBezTo>
                  <a:cubicBezTo>
                    <a:pt x="2696" y="925"/>
                    <a:pt x="2469" y="1092"/>
                    <a:pt x="2231" y="1241"/>
                  </a:cubicBezTo>
                  <a:cubicBezTo>
                    <a:pt x="1962" y="1402"/>
                    <a:pt x="1658" y="1473"/>
                    <a:pt x="1360" y="1539"/>
                  </a:cubicBezTo>
                  <a:cubicBezTo>
                    <a:pt x="1152" y="1580"/>
                    <a:pt x="949" y="1533"/>
                    <a:pt x="746" y="1449"/>
                  </a:cubicBezTo>
                  <a:cubicBezTo>
                    <a:pt x="502" y="1354"/>
                    <a:pt x="281" y="1187"/>
                    <a:pt x="1" y="1145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40"/>
            <p:cNvSpPr/>
            <p:nvPr/>
          </p:nvSpPr>
          <p:spPr>
            <a:xfrm>
              <a:off x="6999858" y="46838"/>
              <a:ext cx="1331263" cy="961896"/>
            </a:xfrm>
            <a:custGeom>
              <a:rect b="b" l="l" r="r" t="t"/>
              <a:pathLst>
                <a:path extrusionOk="0" h="1974" w="2732">
                  <a:moveTo>
                    <a:pt x="466" y="0"/>
                  </a:moveTo>
                  <a:cubicBezTo>
                    <a:pt x="496" y="78"/>
                    <a:pt x="549" y="138"/>
                    <a:pt x="466" y="197"/>
                  </a:cubicBezTo>
                  <a:cubicBezTo>
                    <a:pt x="150" y="412"/>
                    <a:pt x="263" y="680"/>
                    <a:pt x="460" y="901"/>
                  </a:cubicBezTo>
                  <a:cubicBezTo>
                    <a:pt x="502" y="954"/>
                    <a:pt x="567" y="984"/>
                    <a:pt x="627" y="1014"/>
                  </a:cubicBezTo>
                  <a:cubicBezTo>
                    <a:pt x="1074" y="1199"/>
                    <a:pt x="1539" y="1378"/>
                    <a:pt x="2010" y="1497"/>
                  </a:cubicBezTo>
                  <a:cubicBezTo>
                    <a:pt x="2040" y="1509"/>
                    <a:pt x="2076" y="1515"/>
                    <a:pt x="2099" y="1527"/>
                  </a:cubicBezTo>
                  <a:cubicBezTo>
                    <a:pt x="2237" y="1634"/>
                    <a:pt x="2403" y="1634"/>
                    <a:pt x="2564" y="1658"/>
                  </a:cubicBezTo>
                  <a:cubicBezTo>
                    <a:pt x="2606" y="1664"/>
                    <a:pt x="2654" y="1646"/>
                    <a:pt x="2672" y="1676"/>
                  </a:cubicBezTo>
                  <a:cubicBezTo>
                    <a:pt x="2702" y="1735"/>
                    <a:pt x="2708" y="1795"/>
                    <a:pt x="2725" y="1866"/>
                  </a:cubicBezTo>
                  <a:cubicBezTo>
                    <a:pt x="2731" y="1896"/>
                    <a:pt x="2684" y="1902"/>
                    <a:pt x="2666" y="1902"/>
                  </a:cubicBezTo>
                  <a:cubicBezTo>
                    <a:pt x="2278" y="1962"/>
                    <a:pt x="1897" y="1974"/>
                    <a:pt x="1539" y="1753"/>
                  </a:cubicBezTo>
                  <a:cubicBezTo>
                    <a:pt x="1372" y="1658"/>
                    <a:pt x="1211" y="1556"/>
                    <a:pt x="1026" y="1497"/>
                  </a:cubicBezTo>
                  <a:cubicBezTo>
                    <a:pt x="746" y="1401"/>
                    <a:pt x="525" y="1199"/>
                    <a:pt x="257" y="1079"/>
                  </a:cubicBezTo>
                  <a:cubicBezTo>
                    <a:pt x="227" y="1068"/>
                    <a:pt x="198" y="1044"/>
                    <a:pt x="192" y="1014"/>
                  </a:cubicBezTo>
                  <a:cubicBezTo>
                    <a:pt x="144" y="901"/>
                    <a:pt x="1" y="853"/>
                    <a:pt x="13" y="710"/>
                  </a:cubicBezTo>
                  <a:cubicBezTo>
                    <a:pt x="13" y="620"/>
                    <a:pt x="1" y="531"/>
                    <a:pt x="13" y="442"/>
                  </a:cubicBezTo>
                  <a:cubicBezTo>
                    <a:pt x="25" y="287"/>
                    <a:pt x="162" y="209"/>
                    <a:pt x="257" y="114"/>
                  </a:cubicBezTo>
                  <a:cubicBezTo>
                    <a:pt x="311" y="66"/>
                    <a:pt x="382" y="36"/>
                    <a:pt x="466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40"/>
            <p:cNvSpPr/>
            <p:nvPr/>
          </p:nvSpPr>
          <p:spPr>
            <a:xfrm>
              <a:off x="8345252" y="464928"/>
              <a:ext cx="653936" cy="497515"/>
            </a:xfrm>
            <a:custGeom>
              <a:rect b="b" l="l" r="r" t="t"/>
              <a:pathLst>
                <a:path extrusionOk="0" h="1021" w="1342">
                  <a:moveTo>
                    <a:pt x="1306" y="543"/>
                  </a:moveTo>
                  <a:cubicBezTo>
                    <a:pt x="1342" y="877"/>
                    <a:pt x="1049" y="1020"/>
                    <a:pt x="799" y="949"/>
                  </a:cubicBezTo>
                  <a:cubicBezTo>
                    <a:pt x="632" y="895"/>
                    <a:pt x="489" y="901"/>
                    <a:pt x="334" y="967"/>
                  </a:cubicBezTo>
                  <a:cubicBezTo>
                    <a:pt x="298" y="985"/>
                    <a:pt x="251" y="991"/>
                    <a:pt x="209" y="991"/>
                  </a:cubicBezTo>
                  <a:cubicBezTo>
                    <a:pt x="72" y="991"/>
                    <a:pt x="0" y="877"/>
                    <a:pt x="60" y="752"/>
                  </a:cubicBezTo>
                  <a:cubicBezTo>
                    <a:pt x="102" y="657"/>
                    <a:pt x="125" y="561"/>
                    <a:pt x="96" y="460"/>
                  </a:cubicBezTo>
                  <a:cubicBezTo>
                    <a:pt x="42" y="305"/>
                    <a:pt x="155" y="192"/>
                    <a:pt x="268" y="126"/>
                  </a:cubicBezTo>
                  <a:cubicBezTo>
                    <a:pt x="298" y="102"/>
                    <a:pt x="334" y="96"/>
                    <a:pt x="370" y="90"/>
                  </a:cubicBezTo>
                  <a:cubicBezTo>
                    <a:pt x="549" y="55"/>
                    <a:pt x="739" y="25"/>
                    <a:pt x="924" y="7"/>
                  </a:cubicBezTo>
                  <a:cubicBezTo>
                    <a:pt x="1097" y="1"/>
                    <a:pt x="1252" y="132"/>
                    <a:pt x="1282" y="305"/>
                  </a:cubicBezTo>
                  <a:cubicBezTo>
                    <a:pt x="1294" y="388"/>
                    <a:pt x="1294" y="472"/>
                    <a:pt x="1306" y="543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40"/>
            <p:cNvSpPr/>
            <p:nvPr/>
          </p:nvSpPr>
          <p:spPr>
            <a:xfrm>
              <a:off x="7763921" y="4979617"/>
              <a:ext cx="1653845" cy="2246372"/>
            </a:xfrm>
            <a:custGeom>
              <a:rect b="b" l="l" r="r" t="t"/>
              <a:pathLst>
                <a:path extrusionOk="0" h="4610" w="3394">
                  <a:moveTo>
                    <a:pt x="3161" y="418"/>
                  </a:moveTo>
                  <a:cubicBezTo>
                    <a:pt x="3161" y="484"/>
                    <a:pt x="3137" y="549"/>
                    <a:pt x="3113" y="615"/>
                  </a:cubicBezTo>
                  <a:cubicBezTo>
                    <a:pt x="3077" y="734"/>
                    <a:pt x="3077" y="853"/>
                    <a:pt x="3113" y="973"/>
                  </a:cubicBezTo>
                  <a:cubicBezTo>
                    <a:pt x="3161" y="1110"/>
                    <a:pt x="3173" y="1241"/>
                    <a:pt x="3161" y="1384"/>
                  </a:cubicBezTo>
                  <a:cubicBezTo>
                    <a:pt x="3155" y="1497"/>
                    <a:pt x="3184" y="1593"/>
                    <a:pt x="3232" y="1688"/>
                  </a:cubicBezTo>
                  <a:cubicBezTo>
                    <a:pt x="3393" y="1956"/>
                    <a:pt x="3339" y="2415"/>
                    <a:pt x="3113" y="2624"/>
                  </a:cubicBezTo>
                  <a:cubicBezTo>
                    <a:pt x="2934" y="2785"/>
                    <a:pt x="2839" y="2988"/>
                    <a:pt x="2773" y="3220"/>
                  </a:cubicBezTo>
                  <a:cubicBezTo>
                    <a:pt x="2737" y="3357"/>
                    <a:pt x="2684" y="3500"/>
                    <a:pt x="2630" y="3643"/>
                  </a:cubicBezTo>
                  <a:cubicBezTo>
                    <a:pt x="2594" y="3745"/>
                    <a:pt x="2517" y="3834"/>
                    <a:pt x="2427" y="3906"/>
                  </a:cubicBezTo>
                  <a:cubicBezTo>
                    <a:pt x="2320" y="3995"/>
                    <a:pt x="2183" y="4055"/>
                    <a:pt x="2082" y="4150"/>
                  </a:cubicBezTo>
                  <a:cubicBezTo>
                    <a:pt x="2004" y="4222"/>
                    <a:pt x="1932" y="4299"/>
                    <a:pt x="1861" y="4383"/>
                  </a:cubicBezTo>
                  <a:cubicBezTo>
                    <a:pt x="1843" y="4401"/>
                    <a:pt x="1849" y="4424"/>
                    <a:pt x="1849" y="4448"/>
                  </a:cubicBezTo>
                  <a:cubicBezTo>
                    <a:pt x="1855" y="4550"/>
                    <a:pt x="1825" y="4591"/>
                    <a:pt x="1736" y="4597"/>
                  </a:cubicBezTo>
                  <a:cubicBezTo>
                    <a:pt x="1605" y="4609"/>
                    <a:pt x="1473" y="4574"/>
                    <a:pt x="1348" y="4550"/>
                  </a:cubicBezTo>
                  <a:cubicBezTo>
                    <a:pt x="1289" y="4544"/>
                    <a:pt x="1205" y="4502"/>
                    <a:pt x="1217" y="4401"/>
                  </a:cubicBezTo>
                  <a:cubicBezTo>
                    <a:pt x="1217" y="4371"/>
                    <a:pt x="1199" y="4359"/>
                    <a:pt x="1181" y="4329"/>
                  </a:cubicBezTo>
                  <a:cubicBezTo>
                    <a:pt x="1145" y="4252"/>
                    <a:pt x="1134" y="4186"/>
                    <a:pt x="1163" y="4097"/>
                  </a:cubicBezTo>
                  <a:cubicBezTo>
                    <a:pt x="1199" y="3983"/>
                    <a:pt x="1175" y="3971"/>
                    <a:pt x="1080" y="3888"/>
                  </a:cubicBezTo>
                  <a:cubicBezTo>
                    <a:pt x="979" y="3798"/>
                    <a:pt x="835" y="3769"/>
                    <a:pt x="728" y="3667"/>
                  </a:cubicBezTo>
                  <a:cubicBezTo>
                    <a:pt x="663" y="3596"/>
                    <a:pt x="609" y="3530"/>
                    <a:pt x="603" y="3441"/>
                  </a:cubicBezTo>
                  <a:cubicBezTo>
                    <a:pt x="585" y="3345"/>
                    <a:pt x="573" y="3238"/>
                    <a:pt x="573" y="3143"/>
                  </a:cubicBezTo>
                  <a:cubicBezTo>
                    <a:pt x="573" y="2928"/>
                    <a:pt x="466" y="2761"/>
                    <a:pt x="299" y="2630"/>
                  </a:cubicBezTo>
                  <a:cubicBezTo>
                    <a:pt x="138" y="2511"/>
                    <a:pt x="90" y="2391"/>
                    <a:pt x="138" y="2207"/>
                  </a:cubicBezTo>
                  <a:cubicBezTo>
                    <a:pt x="186" y="2028"/>
                    <a:pt x="162" y="1855"/>
                    <a:pt x="66" y="1700"/>
                  </a:cubicBezTo>
                  <a:cubicBezTo>
                    <a:pt x="1" y="1587"/>
                    <a:pt x="13" y="1467"/>
                    <a:pt x="84" y="1372"/>
                  </a:cubicBezTo>
                  <a:lnTo>
                    <a:pt x="370" y="990"/>
                  </a:lnTo>
                  <a:cubicBezTo>
                    <a:pt x="508" y="823"/>
                    <a:pt x="603" y="513"/>
                    <a:pt x="424" y="305"/>
                  </a:cubicBezTo>
                  <a:cubicBezTo>
                    <a:pt x="329" y="186"/>
                    <a:pt x="335" y="162"/>
                    <a:pt x="412" y="96"/>
                  </a:cubicBezTo>
                  <a:cubicBezTo>
                    <a:pt x="490" y="13"/>
                    <a:pt x="603" y="1"/>
                    <a:pt x="686" y="72"/>
                  </a:cubicBezTo>
                  <a:cubicBezTo>
                    <a:pt x="788" y="168"/>
                    <a:pt x="901" y="257"/>
                    <a:pt x="925" y="424"/>
                  </a:cubicBezTo>
                  <a:cubicBezTo>
                    <a:pt x="931" y="466"/>
                    <a:pt x="949" y="508"/>
                    <a:pt x="955" y="549"/>
                  </a:cubicBezTo>
                  <a:cubicBezTo>
                    <a:pt x="961" y="597"/>
                    <a:pt x="985" y="615"/>
                    <a:pt x="1020" y="615"/>
                  </a:cubicBezTo>
                  <a:cubicBezTo>
                    <a:pt x="1068" y="615"/>
                    <a:pt x="1104" y="609"/>
                    <a:pt x="1128" y="663"/>
                  </a:cubicBezTo>
                  <a:cubicBezTo>
                    <a:pt x="1223" y="853"/>
                    <a:pt x="1408" y="883"/>
                    <a:pt x="1593" y="901"/>
                  </a:cubicBezTo>
                  <a:cubicBezTo>
                    <a:pt x="1664" y="907"/>
                    <a:pt x="1724" y="907"/>
                    <a:pt x="1783" y="931"/>
                  </a:cubicBezTo>
                  <a:cubicBezTo>
                    <a:pt x="2087" y="1056"/>
                    <a:pt x="2457" y="812"/>
                    <a:pt x="2570" y="567"/>
                  </a:cubicBezTo>
                  <a:cubicBezTo>
                    <a:pt x="2618" y="460"/>
                    <a:pt x="2636" y="347"/>
                    <a:pt x="2719" y="257"/>
                  </a:cubicBezTo>
                  <a:cubicBezTo>
                    <a:pt x="2755" y="215"/>
                    <a:pt x="2809" y="186"/>
                    <a:pt x="2863" y="162"/>
                  </a:cubicBezTo>
                  <a:cubicBezTo>
                    <a:pt x="3041" y="126"/>
                    <a:pt x="3155" y="227"/>
                    <a:pt x="3161" y="418"/>
                  </a:cubicBezTo>
                  <a:close/>
                  <a:moveTo>
                    <a:pt x="1050" y="1652"/>
                  </a:moveTo>
                  <a:cubicBezTo>
                    <a:pt x="1044" y="1646"/>
                    <a:pt x="1050" y="1622"/>
                    <a:pt x="1026" y="1634"/>
                  </a:cubicBezTo>
                  <a:cubicBezTo>
                    <a:pt x="1044" y="1646"/>
                    <a:pt x="1050" y="1646"/>
                    <a:pt x="1050" y="1652"/>
                  </a:cubicBezTo>
                  <a:cubicBezTo>
                    <a:pt x="1461" y="2034"/>
                    <a:pt x="2308" y="2093"/>
                    <a:pt x="2547" y="1742"/>
                  </a:cubicBezTo>
                  <a:cubicBezTo>
                    <a:pt x="2457" y="1748"/>
                    <a:pt x="2386" y="1789"/>
                    <a:pt x="2302" y="1807"/>
                  </a:cubicBezTo>
                  <a:cubicBezTo>
                    <a:pt x="1921" y="1920"/>
                    <a:pt x="1551" y="1915"/>
                    <a:pt x="1199" y="1706"/>
                  </a:cubicBezTo>
                  <a:cubicBezTo>
                    <a:pt x="1157" y="1676"/>
                    <a:pt x="1110" y="1646"/>
                    <a:pt x="1050" y="1652"/>
                  </a:cubicBezTo>
                  <a:close/>
                  <a:moveTo>
                    <a:pt x="1074" y="1223"/>
                  </a:moveTo>
                  <a:cubicBezTo>
                    <a:pt x="1140" y="1384"/>
                    <a:pt x="1223" y="1527"/>
                    <a:pt x="1384" y="1610"/>
                  </a:cubicBezTo>
                  <a:cubicBezTo>
                    <a:pt x="1473" y="1652"/>
                    <a:pt x="1575" y="1688"/>
                    <a:pt x="1670" y="1706"/>
                  </a:cubicBezTo>
                  <a:cubicBezTo>
                    <a:pt x="1849" y="1724"/>
                    <a:pt x="2028" y="1777"/>
                    <a:pt x="2207" y="1712"/>
                  </a:cubicBezTo>
                  <a:cubicBezTo>
                    <a:pt x="2421" y="1640"/>
                    <a:pt x="2588" y="1503"/>
                    <a:pt x="2660" y="1283"/>
                  </a:cubicBezTo>
                  <a:cubicBezTo>
                    <a:pt x="2678" y="1241"/>
                    <a:pt x="2678" y="1205"/>
                    <a:pt x="2636" y="1181"/>
                  </a:cubicBezTo>
                  <a:cubicBezTo>
                    <a:pt x="2606" y="1169"/>
                    <a:pt x="2588" y="1175"/>
                    <a:pt x="2564" y="1211"/>
                  </a:cubicBezTo>
                  <a:cubicBezTo>
                    <a:pt x="2380" y="1527"/>
                    <a:pt x="2099" y="1652"/>
                    <a:pt x="1736" y="1622"/>
                  </a:cubicBezTo>
                  <a:cubicBezTo>
                    <a:pt x="1461" y="1599"/>
                    <a:pt x="1265" y="1479"/>
                    <a:pt x="1145" y="1241"/>
                  </a:cubicBezTo>
                  <a:cubicBezTo>
                    <a:pt x="1128" y="1223"/>
                    <a:pt x="1116" y="1199"/>
                    <a:pt x="1074" y="1223"/>
                  </a:cubicBezTo>
                  <a:close/>
                  <a:moveTo>
                    <a:pt x="985" y="2821"/>
                  </a:moveTo>
                  <a:cubicBezTo>
                    <a:pt x="1229" y="3107"/>
                    <a:pt x="1885" y="3226"/>
                    <a:pt x="2278" y="2994"/>
                  </a:cubicBezTo>
                  <a:cubicBezTo>
                    <a:pt x="2338" y="2964"/>
                    <a:pt x="2392" y="2916"/>
                    <a:pt x="2409" y="2827"/>
                  </a:cubicBezTo>
                  <a:cubicBezTo>
                    <a:pt x="1938" y="3065"/>
                    <a:pt x="1473" y="3107"/>
                    <a:pt x="985" y="282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40"/>
            <p:cNvSpPr/>
            <p:nvPr/>
          </p:nvSpPr>
          <p:spPr>
            <a:xfrm>
              <a:off x="8040212" y="4259411"/>
              <a:ext cx="1261094" cy="648086"/>
            </a:xfrm>
            <a:custGeom>
              <a:rect b="b" l="l" r="r" t="t"/>
              <a:pathLst>
                <a:path extrusionOk="0" h="1330" w="2588">
                  <a:moveTo>
                    <a:pt x="2087" y="185"/>
                  </a:moveTo>
                  <a:cubicBezTo>
                    <a:pt x="2057" y="268"/>
                    <a:pt x="2099" y="298"/>
                    <a:pt x="2176" y="346"/>
                  </a:cubicBezTo>
                  <a:cubicBezTo>
                    <a:pt x="2272" y="394"/>
                    <a:pt x="2361" y="400"/>
                    <a:pt x="2468" y="400"/>
                  </a:cubicBezTo>
                  <a:cubicBezTo>
                    <a:pt x="2534" y="400"/>
                    <a:pt x="2588" y="418"/>
                    <a:pt x="2576" y="501"/>
                  </a:cubicBezTo>
                  <a:cubicBezTo>
                    <a:pt x="2570" y="567"/>
                    <a:pt x="2516" y="602"/>
                    <a:pt x="2445" y="596"/>
                  </a:cubicBezTo>
                  <a:cubicBezTo>
                    <a:pt x="2409" y="590"/>
                    <a:pt x="2379" y="573"/>
                    <a:pt x="2337" y="567"/>
                  </a:cubicBezTo>
                  <a:cubicBezTo>
                    <a:pt x="2218" y="531"/>
                    <a:pt x="2176" y="543"/>
                    <a:pt x="2123" y="656"/>
                  </a:cubicBezTo>
                  <a:cubicBezTo>
                    <a:pt x="2093" y="722"/>
                    <a:pt x="2087" y="787"/>
                    <a:pt x="2093" y="859"/>
                  </a:cubicBezTo>
                  <a:cubicBezTo>
                    <a:pt x="2111" y="978"/>
                    <a:pt x="2057" y="1038"/>
                    <a:pt x="1950" y="1091"/>
                  </a:cubicBezTo>
                  <a:cubicBezTo>
                    <a:pt x="1783" y="1169"/>
                    <a:pt x="1592" y="1216"/>
                    <a:pt x="1413" y="1276"/>
                  </a:cubicBezTo>
                  <a:cubicBezTo>
                    <a:pt x="1264" y="1330"/>
                    <a:pt x="1121" y="1252"/>
                    <a:pt x="984" y="1199"/>
                  </a:cubicBezTo>
                  <a:cubicBezTo>
                    <a:pt x="889" y="1163"/>
                    <a:pt x="787" y="1115"/>
                    <a:pt x="686" y="1097"/>
                  </a:cubicBezTo>
                  <a:cubicBezTo>
                    <a:pt x="626" y="1079"/>
                    <a:pt x="608" y="1061"/>
                    <a:pt x="596" y="1008"/>
                  </a:cubicBezTo>
                  <a:cubicBezTo>
                    <a:pt x="543" y="769"/>
                    <a:pt x="358" y="543"/>
                    <a:pt x="125" y="519"/>
                  </a:cubicBezTo>
                  <a:cubicBezTo>
                    <a:pt x="54" y="513"/>
                    <a:pt x="30" y="471"/>
                    <a:pt x="12" y="412"/>
                  </a:cubicBezTo>
                  <a:cubicBezTo>
                    <a:pt x="0" y="352"/>
                    <a:pt x="0" y="298"/>
                    <a:pt x="60" y="251"/>
                  </a:cubicBezTo>
                  <a:cubicBezTo>
                    <a:pt x="113" y="215"/>
                    <a:pt x="155" y="221"/>
                    <a:pt x="209" y="251"/>
                  </a:cubicBezTo>
                  <a:cubicBezTo>
                    <a:pt x="239" y="274"/>
                    <a:pt x="268" y="298"/>
                    <a:pt x="304" y="310"/>
                  </a:cubicBezTo>
                  <a:cubicBezTo>
                    <a:pt x="489" y="388"/>
                    <a:pt x="608" y="352"/>
                    <a:pt x="656" y="185"/>
                  </a:cubicBezTo>
                  <a:cubicBezTo>
                    <a:pt x="674" y="113"/>
                    <a:pt x="698" y="96"/>
                    <a:pt x="775" y="125"/>
                  </a:cubicBezTo>
                  <a:cubicBezTo>
                    <a:pt x="1049" y="239"/>
                    <a:pt x="1330" y="221"/>
                    <a:pt x="1616" y="179"/>
                  </a:cubicBezTo>
                  <a:cubicBezTo>
                    <a:pt x="1699" y="161"/>
                    <a:pt x="1771" y="119"/>
                    <a:pt x="1848" y="84"/>
                  </a:cubicBezTo>
                  <a:cubicBezTo>
                    <a:pt x="1866" y="72"/>
                    <a:pt x="1884" y="54"/>
                    <a:pt x="1914" y="54"/>
                  </a:cubicBezTo>
                  <a:cubicBezTo>
                    <a:pt x="2081" y="0"/>
                    <a:pt x="2093" y="18"/>
                    <a:pt x="2087" y="185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40"/>
            <p:cNvSpPr/>
            <p:nvPr/>
          </p:nvSpPr>
          <p:spPr>
            <a:xfrm>
              <a:off x="8068962" y="4779344"/>
              <a:ext cx="1162662" cy="616412"/>
            </a:xfrm>
            <a:custGeom>
              <a:rect b="b" l="l" r="r" t="t"/>
              <a:pathLst>
                <a:path extrusionOk="0" h="1265" w="2386">
                  <a:moveTo>
                    <a:pt x="353" y="84"/>
                  </a:moveTo>
                  <a:cubicBezTo>
                    <a:pt x="543" y="54"/>
                    <a:pt x="722" y="132"/>
                    <a:pt x="889" y="209"/>
                  </a:cubicBezTo>
                  <a:cubicBezTo>
                    <a:pt x="1157" y="334"/>
                    <a:pt x="1426" y="298"/>
                    <a:pt x="1694" y="209"/>
                  </a:cubicBezTo>
                  <a:cubicBezTo>
                    <a:pt x="1825" y="161"/>
                    <a:pt x="1962" y="114"/>
                    <a:pt x="2087" y="36"/>
                  </a:cubicBezTo>
                  <a:cubicBezTo>
                    <a:pt x="2153" y="0"/>
                    <a:pt x="2308" y="36"/>
                    <a:pt x="2338" y="96"/>
                  </a:cubicBezTo>
                  <a:cubicBezTo>
                    <a:pt x="2386" y="185"/>
                    <a:pt x="2356" y="293"/>
                    <a:pt x="2266" y="340"/>
                  </a:cubicBezTo>
                  <a:cubicBezTo>
                    <a:pt x="2183" y="394"/>
                    <a:pt x="2087" y="400"/>
                    <a:pt x="1998" y="430"/>
                  </a:cubicBezTo>
                  <a:cubicBezTo>
                    <a:pt x="1855" y="483"/>
                    <a:pt x="1801" y="567"/>
                    <a:pt x="1843" y="710"/>
                  </a:cubicBezTo>
                  <a:cubicBezTo>
                    <a:pt x="1891" y="936"/>
                    <a:pt x="1849" y="1038"/>
                    <a:pt x="1634" y="1133"/>
                  </a:cubicBezTo>
                  <a:cubicBezTo>
                    <a:pt x="1354" y="1258"/>
                    <a:pt x="1080" y="1264"/>
                    <a:pt x="800" y="1157"/>
                  </a:cubicBezTo>
                  <a:cubicBezTo>
                    <a:pt x="567" y="1068"/>
                    <a:pt x="484" y="859"/>
                    <a:pt x="460" y="632"/>
                  </a:cubicBezTo>
                  <a:cubicBezTo>
                    <a:pt x="448" y="531"/>
                    <a:pt x="424" y="471"/>
                    <a:pt x="341" y="412"/>
                  </a:cubicBezTo>
                  <a:cubicBezTo>
                    <a:pt x="281" y="364"/>
                    <a:pt x="221" y="322"/>
                    <a:pt x="150" y="298"/>
                  </a:cubicBezTo>
                  <a:cubicBezTo>
                    <a:pt x="102" y="281"/>
                    <a:pt x="72" y="263"/>
                    <a:pt x="43" y="221"/>
                  </a:cubicBezTo>
                  <a:cubicBezTo>
                    <a:pt x="1" y="173"/>
                    <a:pt x="13" y="132"/>
                    <a:pt x="72" y="96"/>
                  </a:cubicBezTo>
                  <a:cubicBezTo>
                    <a:pt x="156" y="48"/>
                    <a:pt x="251" y="90"/>
                    <a:pt x="353" y="84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40"/>
            <p:cNvSpPr/>
            <p:nvPr/>
          </p:nvSpPr>
          <p:spPr>
            <a:xfrm>
              <a:off x="8095275" y="3788694"/>
              <a:ext cx="1130501" cy="532112"/>
            </a:xfrm>
            <a:custGeom>
              <a:rect b="b" l="l" r="r" t="t"/>
              <a:pathLst>
                <a:path extrusionOk="0" h="1092" w="2320">
                  <a:moveTo>
                    <a:pt x="567" y="901"/>
                  </a:moveTo>
                  <a:cubicBezTo>
                    <a:pt x="519" y="883"/>
                    <a:pt x="525" y="841"/>
                    <a:pt x="519" y="811"/>
                  </a:cubicBezTo>
                  <a:cubicBezTo>
                    <a:pt x="465" y="680"/>
                    <a:pt x="394" y="614"/>
                    <a:pt x="239" y="674"/>
                  </a:cubicBezTo>
                  <a:cubicBezTo>
                    <a:pt x="215" y="686"/>
                    <a:pt x="197" y="692"/>
                    <a:pt x="179" y="692"/>
                  </a:cubicBezTo>
                  <a:cubicBezTo>
                    <a:pt x="108" y="698"/>
                    <a:pt x="0" y="632"/>
                    <a:pt x="6" y="579"/>
                  </a:cubicBezTo>
                  <a:cubicBezTo>
                    <a:pt x="6" y="507"/>
                    <a:pt x="72" y="489"/>
                    <a:pt x="126" y="483"/>
                  </a:cubicBezTo>
                  <a:cubicBezTo>
                    <a:pt x="132" y="483"/>
                    <a:pt x="150" y="483"/>
                    <a:pt x="155" y="477"/>
                  </a:cubicBezTo>
                  <a:cubicBezTo>
                    <a:pt x="185" y="453"/>
                    <a:pt x="221" y="453"/>
                    <a:pt x="251" y="453"/>
                  </a:cubicBezTo>
                  <a:cubicBezTo>
                    <a:pt x="287" y="453"/>
                    <a:pt x="328" y="459"/>
                    <a:pt x="346" y="424"/>
                  </a:cubicBezTo>
                  <a:cubicBezTo>
                    <a:pt x="507" y="376"/>
                    <a:pt x="513" y="370"/>
                    <a:pt x="513" y="215"/>
                  </a:cubicBezTo>
                  <a:cubicBezTo>
                    <a:pt x="513" y="179"/>
                    <a:pt x="507" y="137"/>
                    <a:pt x="507" y="108"/>
                  </a:cubicBezTo>
                  <a:cubicBezTo>
                    <a:pt x="507" y="78"/>
                    <a:pt x="525" y="66"/>
                    <a:pt x="555" y="72"/>
                  </a:cubicBezTo>
                  <a:cubicBezTo>
                    <a:pt x="585" y="78"/>
                    <a:pt x="626" y="78"/>
                    <a:pt x="638" y="48"/>
                  </a:cubicBezTo>
                  <a:lnTo>
                    <a:pt x="644" y="42"/>
                  </a:lnTo>
                  <a:lnTo>
                    <a:pt x="656" y="42"/>
                  </a:lnTo>
                  <a:cubicBezTo>
                    <a:pt x="674" y="42"/>
                    <a:pt x="692" y="42"/>
                    <a:pt x="704" y="30"/>
                  </a:cubicBezTo>
                  <a:cubicBezTo>
                    <a:pt x="847" y="0"/>
                    <a:pt x="990" y="6"/>
                    <a:pt x="1121" y="30"/>
                  </a:cubicBezTo>
                  <a:cubicBezTo>
                    <a:pt x="1139" y="36"/>
                    <a:pt x="1151" y="36"/>
                    <a:pt x="1169" y="42"/>
                  </a:cubicBezTo>
                  <a:cubicBezTo>
                    <a:pt x="1199" y="36"/>
                    <a:pt x="1223" y="42"/>
                    <a:pt x="1241" y="48"/>
                  </a:cubicBezTo>
                  <a:cubicBezTo>
                    <a:pt x="1258" y="66"/>
                    <a:pt x="1270" y="72"/>
                    <a:pt x="1294" y="66"/>
                  </a:cubicBezTo>
                  <a:cubicBezTo>
                    <a:pt x="1390" y="66"/>
                    <a:pt x="1467" y="126"/>
                    <a:pt x="1557" y="149"/>
                  </a:cubicBezTo>
                  <a:cubicBezTo>
                    <a:pt x="1562" y="161"/>
                    <a:pt x="1580" y="161"/>
                    <a:pt x="1586" y="149"/>
                  </a:cubicBezTo>
                  <a:cubicBezTo>
                    <a:pt x="1610" y="132"/>
                    <a:pt x="1640" y="132"/>
                    <a:pt x="1670" y="137"/>
                  </a:cubicBezTo>
                  <a:cubicBezTo>
                    <a:pt x="1682" y="137"/>
                    <a:pt x="1700" y="149"/>
                    <a:pt x="1712" y="149"/>
                  </a:cubicBezTo>
                  <a:cubicBezTo>
                    <a:pt x="1729" y="185"/>
                    <a:pt x="1741" y="221"/>
                    <a:pt x="1747" y="269"/>
                  </a:cubicBezTo>
                  <a:cubicBezTo>
                    <a:pt x="1771" y="376"/>
                    <a:pt x="1837" y="453"/>
                    <a:pt x="1944" y="489"/>
                  </a:cubicBezTo>
                  <a:cubicBezTo>
                    <a:pt x="1974" y="507"/>
                    <a:pt x="2004" y="507"/>
                    <a:pt x="2022" y="483"/>
                  </a:cubicBezTo>
                  <a:cubicBezTo>
                    <a:pt x="2051" y="465"/>
                    <a:pt x="2075" y="453"/>
                    <a:pt x="2105" y="447"/>
                  </a:cubicBezTo>
                  <a:cubicBezTo>
                    <a:pt x="2153" y="430"/>
                    <a:pt x="2200" y="394"/>
                    <a:pt x="2248" y="453"/>
                  </a:cubicBezTo>
                  <a:cubicBezTo>
                    <a:pt x="2284" y="513"/>
                    <a:pt x="2320" y="573"/>
                    <a:pt x="2242" y="632"/>
                  </a:cubicBezTo>
                  <a:cubicBezTo>
                    <a:pt x="2224" y="638"/>
                    <a:pt x="2200" y="644"/>
                    <a:pt x="2188" y="644"/>
                  </a:cubicBezTo>
                  <a:cubicBezTo>
                    <a:pt x="2063" y="632"/>
                    <a:pt x="1962" y="674"/>
                    <a:pt x="1914" y="805"/>
                  </a:cubicBezTo>
                  <a:cubicBezTo>
                    <a:pt x="1896" y="835"/>
                    <a:pt x="1890" y="871"/>
                    <a:pt x="1843" y="883"/>
                  </a:cubicBezTo>
                  <a:cubicBezTo>
                    <a:pt x="1712" y="930"/>
                    <a:pt x="1592" y="1020"/>
                    <a:pt x="1449" y="1044"/>
                  </a:cubicBezTo>
                  <a:cubicBezTo>
                    <a:pt x="1425" y="1044"/>
                    <a:pt x="1407" y="1044"/>
                    <a:pt x="1384" y="1062"/>
                  </a:cubicBezTo>
                  <a:cubicBezTo>
                    <a:pt x="1306" y="1079"/>
                    <a:pt x="1235" y="1091"/>
                    <a:pt x="1157" y="1073"/>
                  </a:cubicBezTo>
                  <a:cubicBezTo>
                    <a:pt x="1139" y="1044"/>
                    <a:pt x="1109" y="1044"/>
                    <a:pt x="1080" y="1050"/>
                  </a:cubicBezTo>
                  <a:cubicBezTo>
                    <a:pt x="960" y="1079"/>
                    <a:pt x="853" y="1026"/>
                    <a:pt x="740" y="996"/>
                  </a:cubicBezTo>
                  <a:cubicBezTo>
                    <a:pt x="698" y="942"/>
                    <a:pt x="638" y="907"/>
                    <a:pt x="567" y="90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40"/>
            <p:cNvSpPr/>
            <p:nvPr/>
          </p:nvSpPr>
          <p:spPr>
            <a:xfrm>
              <a:off x="6787889" y="467851"/>
              <a:ext cx="1531537" cy="938993"/>
            </a:xfrm>
            <a:custGeom>
              <a:rect b="b" l="l" r="r" t="t"/>
              <a:pathLst>
                <a:path extrusionOk="0" h="1927" w="3143">
                  <a:moveTo>
                    <a:pt x="185" y="1074"/>
                  </a:moveTo>
                  <a:cubicBezTo>
                    <a:pt x="156" y="979"/>
                    <a:pt x="132" y="871"/>
                    <a:pt x="90" y="776"/>
                  </a:cubicBezTo>
                  <a:cubicBezTo>
                    <a:pt x="1" y="561"/>
                    <a:pt x="36" y="365"/>
                    <a:pt x="179" y="198"/>
                  </a:cubicBezTo>
                  <a:cubicBezTo>
                    <a:pt x="239" y="120"/>
                    <a:pt x="317" y="66"/>
                    <a:pt x="394" y="1"/>
                  </a:cubicBezTo>
                  <a:cubicBezTo>
                    <a:pt x="424" y="55"/>
                    <a:pt x="484" y="96"/>
                    <a:pt x="418" y="174"/>
                  </a:cubicBezTo>
                  <a:cubicBezTo>
                    <a:pt x="305" y="299"/>
                    <a:pt x="281" y="442"/>
                    <a:pt x="334" y="603"/>
                  </a:cubicBezTo>
                  <a:cubicBezTo>
                    <a:pt x="388" y="776"/>
                    <a:pt x="495" y="895"/>
                    <a:pt x="644" y="985"/>
                  </a:cubicBezTo>
                  <a:cubicBezTo>
                    <a:pt x="758" y="1050"/>
                    <a:pt x="883" y="1074"/>
                    <a:pt x="996" y="1134"/>
                  </a:cubicBezTo>
                  <a:cubicBezTo>
                    <a:pt x="1175" y="1229"/>
                    <a:pt x="1378" y="1271"/>
                    <a:pt x="1563" y="1336"/>
                  </a:cubicBezTo>
                  <a:cubicBezTo>
                    <a:pt x="1837" y="1432"/>
                    <a:pt x="2123" y="1432"/>
                    <a:pt x="2403" y="1491"/>
                  </a:cubicBezTo>
                  <a:cubicBezTo>
                    <a:pt x="2445" y="1497"/>
                    <a:pt x="2487" y="1485"/>
                    <a:pt x="2534" y="1485"/>
                  </a:cubicBezTo>
                  <a:cubicBezTo>
                    <a:pt x="2689" y="1467"/>
                    <a:pt x="2713" y="1438"/>
                    <a:pt x="2695" y="1283"/>
                  </a:cubicBezTo>
                  <a:cubicBezTo>
                    <a:pt x="2689" y="1163"/>
                    <a:pt x="2689" y="1163"/>
                    <a:pt x="2791" y="1157"/>
                  </a:cubicBezTo>
                  <a:cubicBezTo>
                    <a:pt x="2868" y="1152"/>
                    <a:pt x="2952" y="1128"/>
                    <a:pt x="3017" y="1152"/>
                  </a:cubicBezTo>
                  <a:cubicBezTo>
                    <a:pt x="3089" y="1181"/>
                    <a:pt x="3041" y="1271"/>
                    <a:pt x="3059" y="1336"/>
                  </a:cubicBezTo>
                  <a:cubicBezTo>
                    <a:pt x="3143" y="1539"/>
                    <a:pt x="3011" y="1694"/>
                    <a:pt x="2958" y="1867"/>
                  </a:cubicBezTo>
                  <a:cubicBezTo>
                    <a:pt x="2952" y="1897"/>
                    <a:pt x="2928" y="1897"/>
                    <a:pt x="2904" y="1885"/>
                  </a:cubicBezTo>
                  <a:cubicBezTo>
                    <a:pt x="2594" y="1873"/>
                    <a:pt x="2272" y="1927"/>
                    <a:pt x="1956" y="1855"/>
                  </a:cubicBezTo>
                  <a:cubicBezTo>
                    <a:pt x="1747" y="1813"/>
                    <a:pt x="1551" y="1736"/>
                    <a:pt x="1360" y="1646"/>
                  </a:cubicBezTo>
                  <a:cubicBezTo>
                    <a:pt x="972" y="1467"/>
                    <a:pt x="597" y="1289"/>
                    <a:pt x="221" y="1080"/>
                  </a:cubicBezTo>
                  <a:cubicBezTo>
                    <a:pt x="215" y="1068"/>
                    <a:pt x="197" y="1074"/>
                    <a:pt x="185" y="1074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40"/>
            <p:cNvSpPr/>
            <p:nvPr/>
          </p:nvSpPr>
          <p:spPr>
            <a:xfrm>
              <a:off x="8167880" y="3355986"/>
              <a:ext cx="964824" cy="456584"/>
            </a:xfrm>
            <a:custGeom>
              <a:rect b="b" l="l" r="r" t="t"/>
              <a:pathLst>
                <a:path extrusionOk="0" h="937" w="1980">
                  <a:moveTo>
                    <a:pt x="1980" y="537"/>
                  </a:moveTo>
                  <a:cubicBezTo>
                    <a:pt x="1980" y="656"/>
                    <a:pt x="1920" y="692"/>
                    <a:pt x="1807" y="632"/>
                  </a:cubicBezTo>
                  <a:cubicBezTo>
                    <a:pt x="1735" y="596"/>
                    <a:pt x="1646" y="608"/>
                    <a:pt x="1598" y="680"/>
                  </a:cubicBezTo>
                  <a:cubicBezTo>
                    <a:pt x="1580" y="709"/>
                    <a:pt x="1568" y="745"/>
                    <a:pt x="1557" y="781"/>
                  </a:cubicBezTo>
                  <a:cubicBezTo>
                    <a:pt x="1539" y="829"/>
                    <a:pt x="1580" y="900"/>
                    <a:pt x="1509" y="924"/>
                  </a:cubicBezTo>
                  <a:cubicBezTo>
                    <a:pt x="1461" y="936"/>
                    <a:pt x="1413" y="894"/>
                    <a:pt x="1360" y="876"/>
                  </a:cubicBezTo>
                  <a:cubicBezTo>
                    <a:pt x="1080" y="787"/>
                    <a:pt x="787" y="769"/>
                    <a:pt x="507" y="865"/>
                  </a:cubicBezTo>
                  <a:cubicBezTo>
                    <a:pt x="454" y="876"/>
                    <a:pt x="406" y="888"/>
                    <a:pt x="358" y="865"/>
                  </a:cubicBezTo>
                  <a:cubicBezTo>
                    <a:pt x="299" y="835"/>
                    <a:pt x="287" y="787"/>
                    <a:pt x="299" y="739"/>
                  </a:cubicBezTo>
                  <a:cubicBezTo>
                    <a:pt x="299" y="656"/>
                    <a:pt x="245" y="608"/>
                    <a:pt x="167" y="602"/>
                  </a:cubicBezTo>
                  <a:lnTo>
                    <a:pt x="90" y="602"/>
                  </a:lnTo>
                  <a:cubicBezTo>
                    <a:pt x="48" y="602"/>
                    <a:pt x="1" y="608"/>
                    <a:pt x="6" y="560"/>
                  </a:cubicBezTo>
                  <a:cubicBezTo>
                    <a:pt x="6" y="507"/>
                    <a:pt x="18" y="453"/>
                    <a:pt x="96" y="453"/>
                  </a:cubicBezTo>
                  <a:cubicBezTo>
                    <a:pt x="257" y="441"/>
                    <a:pt x="299" y="399"/>
                    <a:pt x="305" y="244"/>
                  </a:cubicBezTo>
                  <a:lnTo>
                    <a:pt x="305" y="179"/>
                  </a:lnTo>
                  <a:cubicBezTo>
                    <a:pt x="311" y="143"/>
                    <a:pt x="328" y="113"/>
                    <a:pt x="370" y="101"/>
                  </a:cubicBezTo>
                  <a:cubicBezTo>
                    <a:pt x="609" y="83"/>
                    <a:pt x="841" y="0"/>
                    <a:pt x="1080" y="24"/>
                  </a:cubicBezTo>
                  <a:cubicBezTo>
                    <a:pt x="1163" y="30"/>
                    <a:pt x="1235" y="30"/>
                    <a:pt x="1312" y="60"/>
                  </a:cubicBezTo>
                  <a:cubicBezTo>
                    <a:pt x="1408" y="95"/>
                    <a:pt x="1491" y="125"/>
                    <a:pt x="1497" y="262"/>
                  </a:cubicBezTo>
                  <a:cubicBezTo>
                    <a:pt x="1503" y="394"/>
                    <a:pt x="1628" y="459"/>
                    <a:pt x="1765" y="429"/>
                  </a:cubicBezTo>
                  <a:cubicBezTo>
                    <a:pt x="1789" y="423"/>
                    <a:pt x="1801" y="417"/>
                    <a:pt x="1825" y="417"/>
                  </a:cubicBezTo>
                  <a:cubicBezTo>
                    <a:pt x="1938" y="394"/>
                    <a:pt x="1980" y="441"/>
                    <a:pt x="1980" y="537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40"/>
            <p:cNvSpPr/>
            <p:nvPr/>
          </p:nvSpPr>
          <p:spPr>
            <a:xfrm>
              <a:off x="8121588" y="3027556"/>
              <a:ext cx="953129" cy="343047"/>
            </a:xfrm>
            <a:custGeom>
              <a:rect b="b" l="l" r="r" t="t"/>
              <a:pathLst>
                <a:path extrusionOk="0" h="704" w="1956">
                  <a:moveTo>
                    <a:pt x="757" y="0"/>
                  </a:moveTo>
                  <a:cubicBezTo>
                    <a:pt x="918" y="0"/>
                    <a:pt x="1085" y="12"/>
                    <a:pt x="1246" y="54"/>
                  </a:cubicBezTo>
                  <a:cubicBezTo>
                    <a:pt x="1306" y="78"/>
                    <a:pt x="1377" y="90"/>
                    <a:pt x="1437" y="90"/>
                  </a:cubicBezTo>
                  <a:cubicBezTo>
                    <a:pt x="1532" y="90"/>
                    <a:pt x="1592" y="108"/>
                    <a:pt x="1628" y="203"/>
                  </a:cubicBezTo>
                  <a:cubicBezTo>
                    <a:pt x="1652" y="263"/>
                    <a:pt x="1711" y="286"/>
                    <a:pt x="1771" y="286"/>
                  </a:cubicBezTo>
                  <a:cubicBezTo>
                    <a:pt x="1813" y="286"/>
                    <a:pt x="1848" y="292"/>
                    <a:pt x="1896" y="310"/>
                  </a:cubicBezTo>
                  <a:cubicBezTo>
                    <a:pt x="1950" y="340"/>
                    <a:pt x="1956" y="382"/>
                    <a:pt x="1950" y="436"/>
                  </a:cubicBezTo>
                  <a:cubicBezTo>
                    <a:pt x="1944" y="489"/>
                    <a:pt x="1902" y="477"/>
                    <a:pt x="1866" y="477"/>
                  </a:cubicBezTo>
                  <a:cubicBezTo>
                    <a:pt x="1795" y="477"/>
                    <a:pt x="1717" y="495"/>
                    <a:pt x="1681" y="549"/>
                  </a:cubicBezTo>
                  <a:cubicBezTo>
                    <a:pt x="1622" y="638"/>
                    <a:pt x="1544" y="620"/>
                    <a:pt x="1467" y="608"/>
                  </a:cubicBezTo>
                  <a:cubicBezTo>
                    <a:pt x="1216" y="579"/>
                    <a:pt x="966" y="591"/>
                    <a:pt x="727" y="656"/>
                  </a:cubicBezTo>
                  <a:cubicBezTo>
                    <a:pt x="674" y="674"/>
                    <a:pt x="620" y="674"/>
                    <a:pt x="572" y="686"/>
                  </a:cubicBezTo>
                  <a:cubicBezTo>
                    <a:pt x="501" y="704"/>
                    <a:pt x="471" y="680"/>
                    <a:pt x="465" y="614"/>
                  </a:cubicBezTo>
                  <a:cubicBezTo>
                    <a:pt x="447" y="501"/>
                    <a:pt x="400" y="453"/>
                    <a:pt x="286" y="453"/>
                  </a:cubicBezTo>
                  <a:cubicBezTo>
                    <a:pt x="227" y="453"/>
                    <a:pt x="167" y="465"/>
                    <a:pt x="113" y="477"/>
                  </a:cubicBezTo>
                  <a:cubicBezTo>
                    <a:pt x="54" y="489"/>
                    <a:pt x="18" y="465"/>
                    <a:pt x="12" y="412"/>
                  </a:cubicBezTo>
                  <a:cubicBezTo>
                    <a:pt x="0" y="358"/>
                    <a:pt x="18" y="316"/>
                    <a:pt x="72" y="298"/>
                  </a:cubicBezTo>
                  <a:cubicBezTo>
                    <a:pt x="137" y="281"/>
                    <a:pt x="203" y="269"/>
                    <a:pt x="268" y="263"/>
                  </a:cubicBezTo>
                  <a:cubicBezTo>
                    <a:pt x="382" y="251"/>
                    <a:pt x="388" y="227"/>
                    <a:pt x="406" y="114"/>
                  </a:cubicBezTo>
                  <a:cubicBezTo>
                    <a:pt x="411" y="24"/>
                    <a:pt x="435" y="12"/>
                    <a:pt x="525" y="12"/>
                  </a:cubicBezTo>
                  <a:cubicBezTo>
                    <a:pt x="566" y="12"/>
                    <a:pt x="608" y="18"/>
                    <a:pt x="650" y="18"/>
                  </a:cubicBezTo>
                  <a:cubicBezTo>
                    <a:pt x="680" y="0"/>
                    <a:pt x="722" y="0"/>
                    <a:pt x="75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40"/>
            <p:cNvSpPr/>
            <p:nvPr/>
          </p:nvSpPr>
          <p:spPr>
            <a:xfrm>
              <a:off x="8313091" y="2760037"/>
              <a:ext cx="581331" cy="262158"/>
            </a:xfrm>
            <a:custGeom>
              <a:rect b="b" l="l" r="r" t="t"/>
              <a:pathLst>
                <a:path extrusionOk="0" h="538" w="1193">
                  <a:moveTo>
                    <a:pt x="215" y="484"/>
                  </a:moveTo>
                  <a:cubicBezTo>
                    <a:pt x="42" y="490"/>
                    <a:pt x="1" y="424"/>
                    <a:pt x="60" y="293"/>
                  </a:cubicBezTo>
                  <a:cubicBezTo>
                    <a:pt x="66" y="269"/>
                    <a:pt x="78" y="245"/>
                    <a:pt x="96" y="221"/>
                  </a:cubicBezTo>
                  <a:cubicBezTo>
                    <a:pt x="120" y="180"/>
                    <a:pt x="72" y="114"/>
                    <a:pt x="132" y="84"/>
                  </a:cubicBezTo>
                  <a:cubicBezTo>
                    <a:pt x="209" y="54"/>
                    <a:pt x="275" y="1"/>
                    <a:pt x="358" y="13"/>
                  </a:cubicBezTo>
                  <a:cubicBezTo>
                    <a:pt x="627" y="43"/>
                    <a:pt x="895" y="43"/>
                    <a:pt x="1139" y="180"/>
                  </a:cubicBezTo>
                  <a:cubicBezTo>
                    <a:pt x="1175" y="204"/>
                    <a:pt x="1193" y="221"/>
                    <a:pt x="1181" y="263"/>
                  </a:cubicBezTo>
                  <a:cubicBezTo>
                    <a:pt x="1169" y="311"/>
                    <a:pt x="1151" y="365"/>
                    <a:pt x="1145" y="418"/>
                  </a:cubicBezTo>
                  <a:cubicBezTo>
                    <a:pt x="1121" y="531"/>
                    <a:pt x="1115" y="537"/>
                    <a:pt x="1020" y="502"/>
                  </a:cubicBezTo>
                  <a:cubicBezTo>
                    <a:pt x="788" y="412"/>
                    <a:pt x="567" y="430"/>
                    <a:pt x="334" y="478"/>
                  </a:cubicBezTo>
                  <a:cubicBezTo>
                    <a:pt x="281" y="478"/>
                    <a:pt x="239" y="484"/>
                    <a:pt x="215" y="484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40"/>
            <p:cNvSpPr/>
            <p:nvPr/>
          </p:nvSpPr>
          <p:spPr>
            <a:xfrm>
              <a:off x="6546683" y="1008250"/>
              <a:ext cx="1859967" cy="3042105"/>
            </a:xfrm>
            <a:custGeom>
              <a:rect b="b" l="l" r="r" t="t"/>
              <a:pathLst>
                <a:path extrusionOk="0" h="6243" w="3817">
                  <a:moveTo>
                    <a:pt x="3685" y="2648"/>
                  </a:moveTo>
                  <a:cubicBezTo>
                    <a:pt x="3602" y="2737"/>
                    <a:pt x="3506" y="2827"/>
                    <a:pt x="3393" y="2886"/>
                  </a:cubicBezTo>
                  <a:cubicBezTo>
                    <a:pt x="3375" y="2892"/>
                    <a:pt x="3369" y="2904"/>
                    <a:pt x="3357" y="2910"/>
                  </a:cubicBezTo>
                  <a:cubicBezTo>
                    <a:pt x="3328" y="2910"/>
                    <a:pt x="3310" y="2922"/>
                    <a:pt x="3298" y="2946"/>
                  </a:cubicBezTo>
                  <a:cubicBezTo>
                    <a:pt x="3280" y="2970"/>
                    <a:pt x="3268" y="2976"/>
                    <a:pt x="3244" y="2976"/>
                  </a:cubicBezTo>
                  <a:lnTo>
                    <a:pt x="3238" y="2976"/>
                  </a:lnTo>
                  <a:lnTo>
                    <a:pt x="3226" y="2982"/>
                  </a:lnTo>
                  <a:cubicBezTo>
                    <a:pt x="3214" y="2994"/>
                    <a:pt x="3208" y="3000"/>
                    <a:pt x="3190" y="3012"/>
                  </a:cubicBezTo>
                  <a:cubicBezTo>
                    <a:pt x="3089" y="3041"/>
                    <a:pt x="3071" y="3149"/>
                    <a:pt x="3006" y="3214"/>
                  </a:cubicBezTo>
                  <a:cubicBezTo>
                    <a:pt x="2988" y="3220"/>
                    <a:pt x="2982" y="3232"/>
                    <a:pt x="2970" y="3244"/>
                  </a:cubicBezTo>
                  <a:cubicBezTo>
                    <a:pt x="2880" y="3333"/>
                    <a:pt x="2779" y="3405"/>
                    <a:pt x="2642" y="3465"/>
                  </a:cubicBezTo>
                  <a:cubicBezTo>
                    <a:pt x="2707" y="3310"/>
                    <a:pt x="2791" y="3208"/>
                    <a:pt x="2886" y="3107"/>
                  </a:cubicBezTo>
                  <a:cubicBezTo>
                    <a:pt x="2988" y="3012"/>
                    <a:pt x="3041" y="2892"/>
                    <a:pt x="3059" y="2761"/>
                  </a:cubicBezTo>
                  <a:cubicBezTo>
                    <a:pt x="3065" y="2678"/>
                    <a:pt x="3107" y="2624"/>
                    <a:pt x="3161" y="2582"/>
                  </a:cubicBezTo>
                  <a:cubicBezTo>
                    <a:pt x="3238" y="2517"/>
                    <a:pt x="3328" y="2463"/>
                    <a:pt x="3387" y="2380"/>
                  </a:cubicBezTo>
                  <a:lnTo>
                    <a:pt x="3405" y="2356"/>
                  </a:lnTo>
                  <a:cubicBezTo>
                    <a:pt x="3465" y="2320"/>
                    <a:pt x="3506" y="2248"/>
                    <a:pt x="3578" y="2219"/>
                  </a:cubicBezTo>
                  <a:cubicBezTo>
                    <a:pt x="3578" y="2195"/>
                    <a:pt x="3584" y="2171"/>
                    <a:pt x="3584" y="2147"/>
                  </a:cubicBezTo>
                  <a:cubicBezTo>
                    <a:pt x="3584" y="2111"/>
                    <a:pt x="3554" y="2099"/>
                    <a:pt x="3548" y="2070"/>
                  </a:cubicBezTo>
                  <a:cubicBezTo>
                    <a:pt x="3488" y="1921"/>
                    <a:pt x="3465" y="1771"/>
                    <a:pt x="3584" y="1628"/>
                  </a:cubicBezTo>
                  <a:lnTo>
                    <a:pt x="3584" y="1533"/>
                  </a:lnTo>
                  <a:cubicBezTo>
                    <a:pt x="3578" y="1479"/>
                    <a:pt x="3542" y="1444"/>
                    <a:pt x="3512" y="1396"/>
                  </a:cubicBezTo>
                  <a:cubicBezTo>
                    <a:pt x="3465" y="1396"/>
                    <a:pt x="3417" y="1402"/>
                    <a:pt x="3369" y="1402"/>
                  </a:cubicBezTo>
                  <a:cubicBezTo>
                    <a:pt x="3328" y="1444"/>
                    <a:pt x="3280" y="1473"/>
                    <a:pt x="3232" y="1509"/>
                  </a:cubicBezTo>
                  <a:cubicBezTo>
                    <a:pt x="3226" y="1515"/>
                    <a:pt x="3214" y="1521"/>
                    <a:pt x="3202" y="1533"/>
                  </a:cubicBezTo>
                  <a:cubicBezTo>
                    <a:pt x="3137" y="1575"/>
                    <a:pt x="3095" y="1652"/>
                    <a:pt x="3012" y="1670"/>
                  </a:cubicBezTo>
                  <a:cubicBezTo>
                    <a:pt x="2994" y="1682"/>
                    <a:pt x="2988" y="1688"/>
                    <a:pt x="2976" y="1688"/>
                  </a:cubicBezTo>
                  <a:cubicBezTo>
                    <a:pt x="2916" y="1718"/>
                    <a:pt x="2845" y="1742"/>
                    <a:pt x="2785" y="1771"/>
                  </a:cubicBezTo>
                  <a:cubicBezTo>
                    <a:pt x="2773" y="1777"/>
                    <a:pt x="2767" y="1777"/>
                    <a:pt x="2749" y="1783"/>
                  </a:cubicBezTo>
                  <a:cubicBezTo>
                    <a:pt x="2713" y="1783"/>
                    <a:pt x="2672" y="1789"/>
                    <a:pt x="2630" y="1789"/>
                  </a:cubicBezTo>
                  <a:cubicBezTo>
                    <a:pt x="2624" y="1807"/>
                    <a:pt x="2618" y="1807"/>
                    <a:pt x="2600" y="1789"/>
                  </a:cubicBezTo>
                  <a:cubicBezTo>
                    <a:pt x="2558" y="1783"/>
                    <a:pt x="2511" y="1783"/>
                    <a:pt x="2469" y="1789"/>
                  </a:cubicBezTo>
                  <a:cubicBezTo>
                    <a:pt x="2433" y="1819"/>
                    <a:pt x="2397" y="1819"/>
                    <a:pt x="2374" y="1783"/>
                  </a:cubicBezTo>
                  <a:cubicBezTo>
                    <a:pt x="2332" y="1760"/>
                    <a:pt x="2296" y="1742"/>
                    <a:pt x="2254" y="1748"/>
                  </a:cubicBezTo>
                  <a:cubicBezTo>
                    <a:pt x="2207" y="1748"/>
                    <a:pt x="2153" y="1771"/>
                    <a:pt x="2111" y="1718"/>
                  </a:cubicBezTo>
                  <a:cubicBezTo>
                    <a:pt x="2022" y="1652"/>
                    <a:pt x="1909" y="1628"/>
                    <a:pt x="1807" y="1581"/>
                  </a:cubicBezTo>
                  <a:cubicBezTo>
                    <a:pt x="1783" y="1581"/>
                    <a:pt x="1765" y="1575"/>
                    <a:pt x="1760" y="1563"/>
                  </a:cubicBezTo>
                  <a:lnTo>
                    <a:pt x="1557" y="1473"/>
                  </a:lnTo>
                  <a:cubicBezTo>
                    <a:pt x="1408" y="1396"/>
                    <a:pt x="1253" y="1330"/>
                    <a:pt x="1104" y="1265"/>
                  </a:cubicBezTo>
                  <a:cubicBezTo>
                    <a:pt x="1080" y="1265"/>
                    <a:pt x="1068" y="1253"/>
                    <a:pt x="1062" y="1241"/>
                  </a:cubicBezTo>
                  <a:lnTo>
                    <a:pt x="1062" y="1241"/>
                  </a:lnTo>
                  <a:cubicBezTo>
                    <a:pt x="1050" y="1229"/>
                    <a:pt x="1044" y="1223"/>
                    <a:pt x="1032" y="1223"/>
                  </a:cubicBezTo>
                  <a:cubicBezTo>
                    <a:pt x="883" y="1163"/>
                    <a:pt x="770" y="1086"/>
                    <a:pt x="770" y="907"/>
                  </a:cubicBezTo>
                  <a:cubicBezTo>
                    <a:pt x="770" y="895"/>
                    <a:pt x="764" y="895"/>
                    <a:pt x="764" y="889"/>
                  </a:cubicBezTo>
                  <a:cubicBezTo>
                    <a:pt x="752" y="877"/>
                    <a:pt x="746" y="865"/>
                    <a:pt x="746" y="853"/>
                  </a:cubicBezTo>
                  <a:cubicBezTo>
                    <a:pt x="752" y="847"/>
                    <a:pt x="746" y="835"/>
                    <a:pt x="740" y="829"/>
                  </a:cubicBezTo>
                  <a:cubicBezTo>
                    <a:pt x="686" y="824"/>
                    <a:pt x="663" y="800"/>
                    <a:pt x="716" y="764"/>
                  </a:cubicBezTo>
                  <a:cubicBezTo>
                    <a:pt x="710" y="740"/>
                    <a:pt x="710" y="710"/>
                    <a:pt x="704" y="686"/>
                  </a:cubicBezTo>
                  <a:cubicBezTo>
                    <a:pt x="645" y="496"/>
                    <a:pt x="597" y="299"/>
                    <a:pt x="722" y="114"/>
                  </a:cubicBezTo>
                  <a:cubicBezTo>
                    <a:pt x="740" y="102"/>
                    <a:pt x="716" y="78"/>
                    <a:pt x="692" y="60"/>
                  </a:cubicBezTo>
                  <a:cubicBezTo>
                    <a:pt x="686" y="54"/>
                    <a:pt x="680" y="48"/>
                    <a:pt x="663" y="43"/>
                  </a:cubicBezTo>
                  <a:lnTo>
                    <a:pt x="663" y="1"/>
                  </a:lnTo>
                  <a:lnTo>
                    <a:pt x="627" y="1"/>
                  </a:lnTo>
                  <a:lnTo>
                    <a:pt x="513" y="1"/>
                  </a:lnTo>
                  <a:cubicBezTo>
                    <a:pt x="472" y="60"/>
                    <a:pt x="472" y="138"/>
                    <a:pt x="454" y="198"/>
                  </a:cubicBezTo>
                  <a:cubicBezTo>
                    <a:pt x="424" y="400"/>
                    <a:pt x="388" y="597"/>
                    <a:pt x="448" y="794"/>
                  </a:cubicBezTo>
                  <a:cubicBezTo>
                    <a:pt x="561" y="1157"/>
                    <a:pt x="764" y="1473"/>
                    <a:pt x="1110" y="1658"/>
                  </a:cubicBezTo>
                  <a:cubicBezTo>
                    <a:pt x="1122" y="1658"/>
                    <a:pt x="1128" y="1664"/>
                    <a:pt x="1134" y="1670"/>
                  </a:cubicBezTo>
                  <a:cubicBezTo>
                    <a:pt x="1277" y="1801"/>
                    <a:pt x="1455" y="1861"/>
                    <a:pt x="1610" y="1956"/>
                  </a:cubicBezTo>
                  <a:cubicBezTo>
                    <a:pt x="1664" y="1986"/>
                    <a:pt x="1718" y="1992"/>
                    <a:pt x="1777" y="2010"/>
                  </a:cubicBezTo>
                  <a:cubicBezTo>
                    <a:pt x="2004" y="2052"/>
                    <a:pt x="2231" y="2087"/>
                    <a:pt x="2439" y="2207"/>
                  </a:cubicBezTo>
                  <a:cubicBezTo>
                    <a:pt x="2594" y="2296"/>
                    <a:pt x="2642" y="2463"/>
                    <a:pt x="2541" y="2606"/>
                  </a:cubicBezTo>
                  <a:cubicBezTo>
                    <a:pt x="2511" y="2648"/>
                    <a:pt x="2469" y="2666"/>
                    <a:pt x="2445" y="2702"/>
                  </a:cubicBezTo>
                  <a:cubicBezTo>
                    <a:pt x="2433" y="2731"/>
                    <a:pt x="2409" y="2737"/>
                    <a:pt x="2380" y="2731"/>
                  </a:cubicBezTo>
                  <a:lnTo>
                    <a:pt x="2231" y="2731"/>
                  </a:lnTo>
                  <a:cubicBezTo>
                    <a:pt x="2207" y="2737"/>
                    <a:pt x="2177" y="2737"/>
                    <a:pt x="2165" y="2713"/>
                  </a:cubicBezTo>
                  <a:cubicBezTo>
                    <a:pt x="2087" y="2696"/>
                    <a:pt x="2016" y="2696"/>
                    <a:pt x="1932" y="2707"/>
                  </a:cubicBezTo>
                  <a:cubicBezTo>
                    <a:pt x="1926" y="2725"/>
                    <a:pt x="1909" y="2725"/>
                    <a:pt x="1903" y="2707"/>
                  </a:cubicBezTo>
                  <a:cubicBezTo>
                    <a:pt x="1807" y="2684"/>
                    <a:pt x="1706" y="2684"/>
                    <a:pt x="1610" y="2642"/>
                  </a:cubicBezTo>
                  <a:cubicBezTo>
                    <a:pt x="1360" y="2523"/>
                    <a:pt x="1098" y="2403"/>
                    <a:pt x="871" y="2219"/>
                  </a:cubicBezTo>
                  <a:cubicBezTo>
                    <a:pt x="853" y="2177"/>
                    <a:pt x="835" y="2135"/>
                    <a:pt x="776" y="2117"/>
                  </a:cubicBezTo>
                  <a:lnTo>
                    <a:pt x="776" y="2117"/>
                  </a:lnTo>
                  <a:cubicBezTo>
                    <a:pt x="770" y="1998"/>
                    <a:pt x="686" y="1921"/>
                    <a:pt x="621" y="1831"/>
                  </a:cubicBezTo>
                  <a:cubicBezTo>
                    <a:pt x="585" y="1694"/>
                    <a:pt x="525" y="1563"/>
                    <a:pt x="525" y="1420"/>
                  </a:cubicBezTo>
                  <a:cubicBezTo>
                    <a:pt x="525" y="1330"/>
                    <a:pt x="472" y="1241"/>
                    <a:pt x="406" y="1157"/>
                  </a:cubicBezTo>
                  <a:cubicBezTo>
                    <a:pt x="353" y="1241"/>
                    <a:pt x="317" y="1330"/>
                    <a:pt x="347" y="1402"/>
                  </a:cubicBezTo>
                  <a:cubicBezTo>
                    <a:pt x="406" y="1569"/>
                    <a:pt x="418" y="1748"/>
                    <a:pt x="496" y="1903"/>
                  </a:cubicBezTo>
                  <a:cubicBezTo>
                    <a:pt x="496" y="1932"/>
                    <a:pt x="502" y="1950"/>
                    <a:pt x="525" y="1968"/>
                  </a:cubicBezTo>
                  <a:cubicBezTo>
                    <a:pt x="531" y="2016"/>
                    <a:pt x="537" y="2070"/>
                    <a:pt x="573" y="2105"/>
                  </a:cubicBezTo>
                  <a:cubicBezTo>
                    <a:pt x="615" y="2177"/>
                    <a:pt x="645" y="2260"/>
                    <a:pt x="686" y="2338"/>
                  </a:cubicBezTo>
                  <a:cubicBezTo>
                    <a:pt x="752" y="2457"/>
                    <a:pt x="812" y="2582"/>
                    <a:pt x="901" y="2684"/>
                  </a:cubicBezTo>
                  <a:cubicBezTo>
                    <a:pt x="1008" y="2827"/>
                    <a:pt x="1169" y="2892"/>
                    <a:pt x="1312" y="2976"/>
                  </a:cubicBezTo>
                  <a:cubicBezTo>
                    <a:pt x="1485" y="3071"/>
                    <a:pt x="1670" y="3161"/>
                    <a:pt x="1843" y="3268"/>
                  </a:cubicBezTo>
                  <a:cubicBezTo>
                    <a:pt x="1974" y="3351"/>
                    <a:pt x="1992" y="3411"/>
                    <a:pt x="1944" y="3560"/>
                  </a:cubicBezTo>
                  <a:cubicBezTo>
                    <a:pt x="1915" y="3661"/>
                    <a:pt x="1855" y="3757"/>
                    <a:pt x="1777" y="3834"/>
                  </a:cubicBezTo>
                  <a:lnTo>
                    <a:pt x="1754" y="3858"/>
                  </a:lnTo>
                  <a:cubicBezTo>
                    <a:pt x="1700" y="3894"/>
                    <a:pt x="1676" y="3936"/>
                    <a:pt x="1646" y="3989"/>
                  </a:cubicBezTo>
                  <a:cubicBezTo>
                    <a:pt x="1640" y="3995"/>
                    <a:pt x="1628" y="4007"/>
                    <a:pt x="1616" y="4013"/>
                  </a:cubicBezTo>
                  <a:cubicBezTo>
                    <a:pt x="1557" y="4043"/>
                    <a:pt x="1491" y="4049"/>
                    <a:pt x="1426" y="4055"/>
                  </a:cubicBezTo>
                  <a:cubicBezTo>
                    <a:pt x="1420" y="4067"/>
                    <a:pt x="1402" y="4067"/>
                    <a:pt x="1396" y="4055"/>
                  </a:cubicBezTo>
                  <a:cubicBezTo>
                    <a:pt x="1372" y="4055"/>
                    <a:pt x="1348" y="4055"/>
                    <a:pt x="1330" y="4049"/>
                  </a:cubicBezTo>
                  <a:cubicBezTo>
                    <a:pt x="1312" y="4067"/>
                    <a:pt x="1306" y="4055"/>
                    <a:pt x="1300" y="4043"/>
                  </a:cubicBezTo>
                  <a:cubicBezTo>
                    <a:pt x="1104" y="3900"/>
                    <a:pt x="931" y="3745"/>
                    <a:pt x="823" y="3530"/>
                  </a:cubicBezTo>
                  <a:cubicBezTo>
                    <a:pt x="716" y="3328"/>
                    <a:pt x="615" y="3125"/>
                    <a:pt x="513" y="2922"/>
                  </a:cubicBezTo>
                  <a:cubicBezTo>
                    <a:pt x="508" y="2916"/>
                    <a:pt x="508" y="2904"/>
                    <a:pt x="502" y="2892"/>
                  </a:cubicBezTo>
                  <a:cubicBezTo>
                    <a:pt x="508" y="2827"/>
                    <a:pt x="472" y="2773"/>
                    <a:pt x="454" y="2707"/>
                  </a:cubicBezTo>
                  <a:cubicBezTo>
                    <a:pt x="412" y="2535"/>
                    <a:pt x="353" y="2356"/>
                    <a:pt x="376" y="2177"/>
                  </a:cubicBezTo>
                  <a:cubicBezTo>
                    <a:pt x="388" y="2070"/>
                    <a:pt x="364" y="1968"/>
                    <a:pt x="317" y="1873"/>
                  </a:cubicBezTo>
                  <a:cubicBezTo>
                    <a:pt x="323" y="1813"/>
                    <a:pt x="287" y="1777"/>
                    <a:pt x="263" y="1730"/>
                  </a:cubicBezTo>
                  <a:cubicBezTo>
                    <a:pt x="227" y="1771"/>
                    <a:pt x="203" y="1813"/>
                    <a:pt x="197" y="1873"/>
                  </a:cubicBezTo>
                  <a:cubicBezTo>
                    <a:pt x="144" y="2028"/>
                    <a:pt x="138" y="2189"/>
                    <a:pt x="168" y="2344"/>
                  </a:cubicBezTo>
                  <a:cubicBezTo>
                    <a:pt x="197" y="2493"/>
                    <a:pt x="215" y="2636"/>
                    <a:pt x="257" y="2785"/>
                  </a:cubicBezTo>
                  <a:cubicBezTo>
                    <a:pt x="305" y="3000"/>
                    <a:pt x="335" y="3232"/>
                    <a:pt x="472" y="3423"/>
                  </a:cubicBezTo>
                  <a:cubicBezTo>
                    <a:pt x="585" y="3578"/>
                    <a:pt x="680" y="3751"/>
                    <a:pt x="770" y="3930"/>
                  </a:cubicBezTo>
                  <a:cubicBezTo>
                    <a:pt x="865" y="4126"/>
                    <a:pt x="984" y="4311"/>
                    <a:pt x="1134" y="4472"/>
                  </a:cubicBezTo>
                  <a:cubicBezTo>
                    <a:pt x="1229" y="4586"/>
                    <a:pt x="1217" y="4723"/>
                    <a:pt x="1223" y="4848"/>
                  </a:cubicBezTo>
                  <a:cubicBezTo>
                    <a:pt x="1229" y="4961"/>
                    <a:pt x="1104" y="4991"/>
                    <a:pt x="1044" y="5051"/>
                  </a:cubicBezTo>
                  <a:cubicBezTo>
                    <a:pt x="990" y="5098"/>
                    <a:pt x="925" y="5039"/>
                    <a:pt x="871" y="5009"/>
                  </a:cubicBezTo>
                  <a:cubicBezTo>
                    <a:pt x="776" y="4961"/>
                    <a:pt x="692" y="4890"/>
                    <a:pt x="645" y="4800"/>
                  </a:cubicBezTo>
                  <a:cubicBezTo>
                    <a:pt x="633" y="4788"/>
                    <a:pt x="627" y="4782"/>
                    <a:pt x="621" y="4770"/>
                  </a:cubicBezTo>
                  <a:cubicBezTo>
                    <a:pt x="555" y="4639"/>
                    <a:pt x="412" y="4383"/>
                    <a:pt x="376" y="4305"/>
                  </a:cubicBezTo>
                  <a:cubicBezTo>
                    <a:pt x="215" y="3995"/>
                    <a:pt x="197" y="3661"/>
                    <a:pt x="174" y="3333"/>
                  </a:cubicBezTo>
                  <a:cubicBezTo>
                    <a:pt x="156" y="3149"/>
                    <a:pt x="174" y="3149"/>
                    <a:pt x="96" y="3041"/>
                  </a:cubicBezTo>
                  <a:cubicBezTo>
                    <a:pt x="90" y="3131"/>
                    <a:pt x="96" y="3220"/>
                    <a:pt x="78" y="3298"/>
                  </a:cubicBezTo>
                  <a:cubicBezTo>
                    <a:pt x="1" y="3608"/>
                    <a:pt x="78" y="3900"/>
                    <a:pt x="180" y="4198"/>
                  </a:cubicBezTo>
                  <a:cubicBezTo>
                    <a:pt x="227" y="4335"/>
                    <a:pt x="305" y="4460"/>
                    <a:pt x="299" y="4609"/>
                  </a:cubicBezTo>
                  <a:cubicBezTo>
                    <a:pt x="299" y="4615"/>
                    <a:pt x="347" y="4723"/>
                    <a:pt x="394" y="4824"/>
                  </a:cubicBezTo>
                  <a:cubicBezTo>
                    <a:pt x="394" y="4830"/>
                    <a:pt x="406" y="4842"/>
                    <a:pt x="406" y="4848"/>
                  </a:cubicBezTo>
                  <a:cubicBezTo>
                    <a:pt x="436" y="4901"/>
                    <a:pt x="454" y="4961"/>
                    <a:pt x="478" y="4997"/>
                  </a:cubicBezTo>
                  <a:lnTo>
                    <a:pt x="502" y="5039"/>
                  </a:lnTo>
                  <a:cubicBezTo>
                    <a:pt x="508" y="5051"/>
                    <a:pt x="508" y="5056"/>
                    <a:pt x="508" y="5056"/>
                  </a:cubicBezTo>
                  <a:cubicBezTo>
                    <a:pt x="525" y="5086"/>
                    <a:pt x="543" y="5110"/>
                    <a:pt x="567" y="5128"/>
                  </a:cubicBezTo>
                  <a:cubicBezTo>
                    <a:pt x="645" y="5206"/>
                    <a:pt x="710" y="5295"/>
                    <a:pt x="776" y="5414"/>
                  </a:cubicBezTo>
                  <a:cubicBezTo>
                    <a:pt x="692" y="5384"/>
                    <a:pt x="651" y="5337"/>
                    <a:pt x="615" y="5307"/>
                  </a:cubicBezTo>
                  <a:cubicBezTo>
                    <a:pt x="436" y="5158"/>
                    <a:pt x="329" y="4961"/>
                    <a:pt x="215" y="4764"/>
                  </a:cubicBezTo>
                  <a:cubicBezTo>
                    <a:pt x="215" y="4705"/>
                    <a:pt x="203" y="4663"/>
                    <a:pt x="150" y="4609"/>
                  </a:cubicBezTo>
                  <a:cubicBezTo>
                    <a:pt x="114" y="4675"/>
                    <a:pt x="84" y="4729"/>
                    <a:pt x="96" y="4800"/>
                  </a:cubicBezTo>
                  <a:cubicBezTo>
                    <a:pt x="78" y="4854"/>
                    <a:pt x="84" y="4907"/>
                    <a:pt x="96" y="4961"/>
                  </a:cubicBezTo>
                  <a:lnTo>
                    <a:pt x="209" y="5247"/>
                  </a:lnTo>
                  <a:lnTo>
                    <a:pt x="257" y="5319"/>
                  </a:lnTo>
                  <a:cubicBezTo>
                    <a:pt x="347" y="5480"/>
                    <a:pt x="484" y="5599"/>
                    <a:pt x="621" y="5718"/>
                  </a:cubicBezTo>
                  <a:cubicBezTo>
                    <a:pt x="651" y="5748"/>
                    <a:pt x="692" y="5766"/>
                    <a:pt x="710" y="5802"/>
                  </a:cubicBezTo>
                  <a:cubicBezTo>
                    <a:pt x="722" y="5838"/>
                    <a:pt x="686" y="5826"/>
                    <a:pt x="674" y="5832"/>
                  </a:cubicBezTo>
                  <a:cubicBezTo>
                    <a:pt x="502" y="5766"/>
                    <a:pt x="388" y="5629"/>
                    <a:pt x="257" y="5504"/>
                  </a:cubicBezTo>
                  <a:cubicBezTo>
                    <a:pt x="203" y="5659"/>
                    <a:pt x="245" y="5772"/>
                    <a:pt x="335" y="5873"/>
                  </a:cubicBezTo>
                  <a:cubicBezTo>
                    <a:pt x="412" y="5963"/>
                    <a:pt x="513" y="5957"/>
                    <a:pt x="615" y="5957"/>
                  </a:cubicBezTo>
                  <a:cubicBezTo>
                    <a:pt x="740" y="6130"/>
                    <a:pt x="901" y="6231"/>
                    <a:pt x="1122" y="6243"/>
                  </a:cubicBezTo>
                  <a:lnTo>
                    <a:pt x="1253" y="6243"/>
                  </a:lnTo>
                  <a:cubicBezTo>
                    <a:pt x="1420" y="6201"/>
                    <a:pt x="1497" y="6094"/>
                    <a:pt x="1557" y="5951"/>
                  </a:cubicBezTo>
                  <a:cubicBezTo>
                    <a:pt x="1605" y="5855"/>
                    <a:pt x="1640" y="5754"/>
                    <a:pt x="1700" y="5665"/>
                  </a:cubicBezTo>
                  <a:cubicBezTo>
                    <a:pt x="1807" y="5498"/>
                    <a:pt x="1986" y="5384"/>
                    <a:pt x="2075" y="5170"/>
                  </a:cubicBezTo>
                  <a:cubicBezTo>
                    <a:pt x="1974" y="5182"/>
                    <a:pt x="1903" y="5200"/>
                    <a:pt x="1867" y="5265"/>
                  </a:cubicBezTo>
                  <a:cubicBezTo>
                    <a:pt x="1789" y="5408"/>
                    <a:pt x="1676" y="5516"/>
                    <a:pt x="1545" y="5605"/>
                  </a:cubicBezTo>
                  <a:cubicBezTo>
                    <a:pt x="1402" y="5647"/>
                    <a:pt x="1366" y="5677"/>
                    <a:pt x="1271" y="5629"/>
                  </a:cubicBezTo>
                  <a:cubicBezTo>
                    <a:pt x="1485" y="5569"/>
                    <a:pt x="1569" y="5510"/>
                    <a:pt x="1688" y="5319"/>
                  </a:cubicBezTo>
                  <a:cubicBezTo>
                    <a:pt x="1754" y="5217"/>
                    <a:pt x="1819" y="5116"/>
                    <a:pt x="1932" y="5080"/>
                  </a:cubicBezTo>
                  <a:cubicBezTo>
                    <a:pt x="2087" y="5021"/>
                    <a:pt x="2201" y="4913"/>
                    <a:pt x="2284" y="4770"/>
                  </a:cubicBezTo>
                  <a:cubicBezTo>
                    <a:pt x="2374" y="4711"/>
                    <a:pt x="2433" y="4633"/>
                    <a:pt x="2463" y="4532"/>
                  </a:cubicBezTo>
                  <a:cubicBezTo>
                    <a:pt x="2362" y="4562"/>
                    <a:pt x="2272" y="4609"/>
                    <a:pt x="2207" y="4681"/>
                  </a:cubicBezTo>
                  <a:cubicBezTo>
                    <a:pt x="2087" y="4729"/>
                    <a:pt x="1974" y="4770"/>
                    <a:pt x="1855" y="4824"/>
                  </a:cubicBezTo>
                  <a:cubicBezTo>
                    <a:pt x="1837" y="4824"/>
                    <a:pt x="1813" y="4824"/>
                    <a:pt x="1795" y="4848"/>
                  </a:cubicBezTo>
                  <a:cubicBezTo>
                    <a:pt x="1724" y="4848"/>
                    <a:pt x="1658" y="4901"/>
                    <a:pt x="1581" y="4890"/>
                  </a:cubicBezTo>
                  <a:cubicBezTo>
                    <a:pt x="1670" y="4842"/>
                    <a:pt x="1760" y="4782"/>
                    <a:pt x="1855" y="4741"/>
                  </a:cubicBezTo>
                  <a:cubicBezTo>
                    <a:pt x="2111" y="4645"/>
                    <a:pt x="2302" y="4466"/>
                    <a:pt x="2499" y="4287"/>
                  </a:cubicBezTo>
                  <a:cubicBezTo>
                    <a:pt x="2630" y="4162"/>
                    <a:pt x="2731" y="3995"/>
                    <a:pt x="2886" y="3894"/>
                  </a:cubicBezTo>
                  <a:cubicBezTo>
                    <a:pt x="2952" y="3846"/>
                    <a:pt x="3000" y="3781"/>
                    <a:pt x="3029" y="3709"/>
                  </a:cubicBezTo>
                  <a:cubicBezTo>
                    <a:pt x="3071" y="3596"/>
                    <a:pt x="3149" y="3500"/>
                    <a:pt x="3238" y="3411"/>
                  </a:cubicBezTo>
                  <a:cubicBezTo>
                    <a:pt x="3369" y="3280"/>
                    <a:pt x="3518" y="3173"/>
                    <a:pt x="3638" y="3023"/>
                  </a:cubicBezTo>
                  <a:lnTo>
                    <a:pt x="3661" y="3000"/>
                  </a:lnTo>
                  <a:cubicBezTo>
                    <a:pt x="3721" y="2964"/>
                    <a:pt x="3763" y="2910"/>
                    <a:pt x="3804" y="2857"/>
                  </a:cubicBezTo>
                  <a:cubicBezTo>
                    <a:pt x="3816" y="2678"/>
                    <a:pt x="3816" y="2672"/>
                    <a:pt x="3685" y="2648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40"/>
            <p:cNvSpPr/>
            <p:nvPr/>
          </p:nvSpPr>
          <p:spPr>
            <a:xfrm>
              <a:off x="8818406" y="-55005"/>
              <a:ext cx="1862891" cy="4152134"/>
            </a:xfrm>
            <a:custGeom>
              <a:rect b="b" l="l" r="r" t="t"/>
              <a:pathLst>
                <a:path extrusionOk="0" h="8521" w="3823">
                  <a:moveTo>
                    <a:pt x="3775" y="5688"/>
                  </a:moveTo>
                  <a:cubicBezTo>
                    <a:pt x="3781" y="5659"/>
                    <a:pt x="3781" y="5623"/>
                    <a:pt x="3769" y="5593"/>
                  </a:cubicBezTo>
                  <a:cubicBezTo>
                    <a:pt x="3763" y="5575"/>
                    <a:pt x="3763" y="5563"/>
                    <a:pt x="3751" y="5539"/>
                  </a:cubicBezTo>
                  <a:cubicBezTo>
                    <a:pt x="3763" y="5426"/>
                    <a:pt x="3739" y="5313"/>
                    <a:pt x="3709" y="5211"/>
                  </a:cubicBezTo>
                  <a:cubicBezTo>
                    <a:pt x="3656" y="5039"/>
                    <a:pt x="3656" y="4860"/>
                    <a:pt x="3709" y="4699"/>
                  </a:cubicBezTo>
                  <a:cubicBezTo>
                    <a:pt x="3775" y="4466"/>
                    <a:pt x="3733" y="4252"/>
                    <a:pt x="3656" y="4025"/>
                  </a:cubicBezTo>
                  <a:cubicBezTo>
                    <a:pt x="3620" y="4001"/>
                    <a:pt x="3566" y="3983"/>
                    <a:pt x="3626" y="3930"/>
                  </a:cubicBezTo>
                  <a:cubicBezTo>
                    <a:pt x="3626" y="3804"/>
                    <a:pt x="3566" y="3673"/>
                    <a:pt x="3572" y="3548"/>
                  </a:cubicBezTo>
                  <a:cubicBezTo>
                    <a:pt x="3614" y="3274"/>
                    <a:pt x="3572" y="3000"/>
                    <a:pt x="3483" y="2737"/>
                  </a:cubicBezTo>
                  <a:cubicBezTo>
                    <a:pt x="3435" y="2588"/>
                    <a:pt x="3375" y="2445"/>
                    <a:pt x="3381" y="2290"/>
                  </a:cubicBezTo>
                  <a:cubicBezTo>
                    <a:pt x="3381" y="2153"/>
                    <a:pt x="3358" y="2034"/>
                    <a:pt x="3304" y="1914"/>
                  </a:cubicBezTo>
                  <a:cubicBezTo>
                    <a:pt x="3262" y="1795"/>
                    <a:pt x="3244" y="1688"/>
                    <a:pt x="3262" y="1557"/>
                  </a:cubicBezTo>
                  <a:cubicBezTo>
                    <a:pt x="3292" y="1378"/>
                    <a:pt x="3268" y="1211"/>
                    <a:pt x="3143" y="1062"/>
                  </a:cubicBezTo>
                  <a:cubicBezTo>
                    <a:pt x="3077" y="978"/>
                    <a:pt x="3053" y="871"/>
                    <a:pt x="3048" y="776"/>
                  </a:cubicBezTo>
                  <a:cubicBezTo>
                    <a:pt x="3036" y="597"/>
                    <a:pt x="2970" y="466"/>
                    <a:pt x="2827" y="352"/>
                  </a:cubicBezTo>
                  <a:cubicBezTo>
                    <a:pt x="2785" y="317"/>
                    <a:pt x="2749" y="269"/>
                    <a:pt x="2732" y="209"/>
                  </a:cubicBezTo>
                  <a:cubicBezTo>
                    <a:pt x="2666" y="1"/>
                    <a:pt x="2666" y="1"/>
                    <a:pt x="2457" y="31"/>
                  </a:cubicBezTo>
                  <a:cubicBezTo>
                    <a:pt x="2433" y="31"/>
                    <a:pt x="2410" y="31"/>
                    <a:pt x="2398" y="78"/>
                  </a:cubicBezTo>
                  <a:cubicBezTo>
                    <a:pt x="2433" y="120"/>
                    <a:pt x="2451" y="186"/>
                    <a:pt x="2457" y="257"/>
                  </a:cubicBezTo>
                  <a:cubicBezTo>
                    <a:pt x="2487" y="412"/>
                    <a:pt x="2463" y="537"/>
                    <a:pt x="2302" y="615"/>
                  </a:cubicBezTo>
                  <a:cubicBezTo>
                    <a:pt x="2255" y="633"/>
                    <a:pt x="2213" y="674"/>
                    <a:pt x="2165" y="704"/>
                  </a:cubicBezTo>
                  <a:cubicBezTo>
                    <a:pt x="2034" y="823"/>
                    <a:pt x="1867" y="883"/>
                    <a:pt x="1694" y="925"/>
                  </a:cubicBezTo>
                  <a:cubicBezTo>
                    <a:pt x="1545" y="961"/>
                    <a:pt x="1390" y="955"/>
                    <a:pt x="1241" y="1002"/>
                  </a:cubicBezTo>
                  <a:cubicBezTo>
                    <a:pt x="1170" y="1020"/>
                    <a:pt x="1092" y="1020"/>
                    <a:pt x="1026" y="1002"/>
                  </a:cubicBezTo>
                  <a:cubicBezTo>
                    <a:pt x="919" y="978"/>
                    <a:pt x="818" y="949"/>
                    <a:pt x="710" y="931"/>
                  </a:cubicBezTo>
                  <a:cubicBezTo>
                    <a:pt x="555" y="901"/>
                    <a:pt x="412" y="1002"/>
                    <a:pt x="406" y="1133"/>
                  </a:cubicBezTo>
                  <a:cubicBezTo>
                    <a:pt x="400" y="1241"/>
                    <a:pt x="442" y="1330"/>
                    <a:pt x="490" y="1420"/>
                  </a:cubicBezTo>
                  <a:cubicBezTo>
                    <a:pt x="502" y="1455"/>
                    <a:pt x="544" y="1467"/>
                    <a:pt x="585" y="1461"/>
                  </a:cubicBezTo>
                  <a:cubicBezTo>
                    <a:pt x="704" y="1438"/>
                    <a:pt x="830" y="1479"/>
                    <a:pt x="949" y="1461"/>
                  </a:cubicBezTo>
                  <a:cubicBezTo>
                    <a:pt x="1289" y="1426"/>
                    <a:pt x="1575" y="1271"/>
                    <a:pt x="1867" y="1122"/>
                  </a:cubicBezTo>
                  <a:cubicBezTo>
                    <a:pt x="1974" y="1068"/>
                    <a:pt x="2076" y="1002"/>
                    <a:pt x="2189" y="949"/>
                  </a:cubicBezTo>
                  <a:cubicBezTo>
                    <a:pt x="2338" y="883"/>
                    <a:pt x="2481" y="800"/>
                    <a:pt x="2559" y="657"/>
                  </a:cubicBezTo>
                  <a:cubicBezTo>
                    <a:pt x="2612" y="561"/>
                    <a:pt x="2696" y="496"/>
                    <a:pt x="2761" y="394"/>
                  </a:cubicBezTo>
                  <a:cubicBezTo>
                    <a:pt x="2761" y="531"/>
                    <a:pt x="2755" y="537"/>
                    <a:pt x="2851" y="662"/>
                  </a:cubicBezTo>
                  <a:cubicBezTo>
                    <a:pt x="2898" y="734"/>
                    <a:pt x="2934" y="794"/>
                    <a:pt x="2898" y="865"/>
                  </a:cubicBezTo>
                  <a:cubicBezTo>
                    <a:pt x="2791" y="1080"/>
                    <a:pt x="2672" y="1283"/>
                    <a:pt x="2457" y="1408"/>
                  </a:cubicBezTo>
                  <a:cubicBezTo>
                    <a:pt x="2344" y="1479"/>
                    <a:pt x="2225" y="1539"/>
                    <a:pt x="2100" y="1581"/>
                  </a:cubicBezTo>
                  <a:cubicBezTo>
                    <a:pt x="1813" y="1700"/>
                    <a:pt x="1515" y="1777"/>
                    <a:pt x="1235" y="1909"/>
                  </a:cubicBezTo>
                  <a:cubicBezTo>
                    <a:pt x="1038" y="1998"/>
                    <a:pt x="824" y="2022"/>
                    <a:pt x="609" y="1992"/>
                  </a:cubicBezTo>
                  <a:cubicBezTo>
                    <a:pt x="412" y="1962"/>
                    <a:pt x="377" y="1992"/>
                    <a:pt x="353" y="2183"/>
                  </a:cubicBezTo>
                  <a:cubicBezTo>
                    <a:pt x="353" y="2213"/>
                    <a:pt x="341" y="2236"/>
                    <a:pt x="347" y="2266"/>
                  </a:cubicBezTo>
                  <a:cubicBezTo>
                    <a:pt x="365" y="2362"/>
                    <a:pt x="323" y="2475"/>
                    <a:pt x="394" y="2570"/>
                  </a:cubicBezTo>
                  <a:cubicBezTo>
                    <a:pt x="430" y="2564"/>
                    <a:pt x="442" y="2540"/>
                    <a:pt x="454" y="2511"/>
                  </a:cubicBezTo>
                  <a:cubicBezTo>
                    <a:pt x="466" y="2391"/>
                    <a:pt x="549" y="2356"/>
                    <a:pt x="645" y="2332"/>
                  </a:cubicBezTo>
                  <a:cubicBezTo>
                    <a:pt x="704" y="2320"/>
                    <a:pt x="758" y="2296"/>
                    <a:pt x="818" y="2296"/>
                  </a:cubicBezTo>
                  <a:cubicBezTo>
                    <a:pt x="1146" y="2284"/>
                    <a:pt x="1456" y="2183"/>
                    <a:pt x="1760" y="2087"/>
                  </a:cubicBezTo>
                  <a:cubicBezTo>
                    <a:pt x="2094" y="1986"/>
                    <a:pt x="2398" y="1849"/>
                    <a:pt x="2642" y="1599"/>
                  </a:cubicBezTo>
                  <a:cubicBezTo>
                    <a:pt x="2761" y="1461"/>
                    <a:pt x="2916" y="1360"/>
                    <a:pt x="2994" y="1187"/>
                  </a:cubicBezTo>
                  <a:cubicBezTo>
                    <a:pt x="3006" y="1157"/>
                    <a:pt x="3030" y="1139"/>
                    <a:pt x="3059" y="1163"/>
                  </a:cubicBezTo>
                  <a:cubicBezTo>
                    <a:pt x="3077" y="1181"/>
                    <a:pt x="3077" y="1199"/>
                    <a:pt x="3065" y="1223"/>
                  </a:cubicBezTo>
                  <a:cubicBezTo>
                    <a:pt x="3024" y="1300"/>
                    <a:pt x="3042" y="1366"/>
                    <a:pt x="3065" y="1438"/>
                  </a:cubicBezTo>
                  <a:cubicBezTo>
                    <a:pt x="3095" y="1527"/>
                    <a:pt x="3089" y="1628"/>
                    <a:pt x="3042" y="1700"/>
                  </a:cubicBezTo>
                  <a:cubicBezTo>
                    <a:pt x="2988" y="1807"/>
                    <a:pt x="2910" y="1909"/>
                    <a:pt x="2803" y="1974"/>
                  </a:cubicBezTo>
                  <a:cubicBezTo>
                    <a:pt x="2553" y="2147"/>
                    <a:pt x="2296" y="2302"/>
                    <a:pt x="2040" y="2463"/>
                  </a:cubicBezTo>
                  <a:cubicBezTo>
                    <a:pt x="1843" y="2582"/>
                    <a:pt x="1623" y="2612"/>
                    <a:pt x="1402" y="2672"/>
                  </a:cubicBezTo>
                  <a:cubicBezTo>
                    <a:pt x="1140" y="2737"/>
                    <a:pt x="865" y="2797"/>
                    <a:pt x="591" y="2701"/>
                  </a:cubicBezTo>
                  <a:cubicBezTo>
                    <a:pt x="538" y="2684"/>
                    <a:pt x="490" y="2684"/>
                    <a:pt x="442" y="2731"/>
                  </a:cubicBezTo>
                  <a:cubicBezTo>
                    <a:pt x="377" y="2797"/>
                    <a:pt x="317" y="2868"/>
                    <a:pt x="239" y="2928"/>
                  </a:cubicBezTo>
                  <a:cubicBezTo>
                    <a:pt x="180" y="2976"/>
                    <a:pt x="239" y="3029"/>
                    <a:pt x="251" y="3071"/>
                  </a:cubicBezTo>
                  <a:cubicBezTo>
                    <a:pt x="257" y="3101"/>
                    <a:pt x="281" y="3107"/>
                    <a:pt x="311" y="3101"/>
                  </a:cubicBezTo>
                  <a:cubicBezTo>
                    <a:pt x="579" y="3035"/>
                    <a:pt x="848" y="3059"/>
                    <a:pt x="1116" y="3077"/>
                  </a:cubicBezTo>
                  <a:cubicBezTo>
                    <a:pt x="1181" y="3089"/>
                    <a:pt x="1247" y="3071"/>
                    <a:pt x="1313" y="3059"/>
                  </a:cubicBezTo>
                  <a:cubicBezTo>
                    <a:pt x="1563" y="2982"/>
                    <a:pt x="1813" y="2916"/>
                    <a:pt x="2058" y="2827"/>
                  </a:cubicBezTo>
                  <a:cubicBezTo>
                    <a:pt x="2326" y="2737"/>
                    <a:pt x="2559" y="2594"/>
                    <a:pt x="2773" y="2421"/>
                  </a:cubicBezTo>
                  <a:cubicBezTo>
                    <a:pt x="2916" y="2314"/>
                    <a:pt x="3053" y="2195"/>
                    <a:pt x="3143" y="2028"/>
                  </a:cubicBezTo>
                  <a:cubicBezTo>
                    <a:pt x="3161" y="1992"/>
                    <a:pt x="3161" y="1938"/>
                    <a:pt x="3220" y="1956"/>
                  </a:cubicBezTo>
                  <a:cubicBezTo>
                    <a:pt x="3292" y="1974"/>
                    <a:pt x="3262" y="2028"/>
                    <a:pt x="3262" y="2075"/>
                  </a:cubicBezTo>
                  <a:cubicBezTo>
                    <a:pt x="3262" y="2081"/>
                    <a:pt x="3262" y="2093"/>
                    <a:pt x="3250" y="2105"/>
                  </a:cubicBezTo>
                  <a:cubicBezTo>
                    <a:pt x="3232" y="2254"/>
                    <a:pt x="3310" y="2391"/>
                    <a:pt x="3268" y="2535"/>
                  </a:cubicBezTo>
                  <a:cubicBezTo>
                    <a:pt x="3262" y="2552"/>
                    <a:pt x="3280" y="2570"/>
                    <a:pt x="3298" y="2588"/>
                  </a:cubicBezTo>
                  <a:cubicBezTo>
                    <a:pt x="3381" y="2737"/>
                    <a:pt x="3453" y="2886"/>
                    <a:pt x="3441" y="3065"/>
                  </a:cubicBezTo>
                  <a:cubicBezTo>
                    <a:pt x="3441" y="3077"/>
                    <a:pt x="3447" y="3095"/>
                    <a:pt x="3447" y="3107"/>
                  </a:cubicBezTo>
                  <a:cubicBezTo>
                    <a:pt x="3453" y="3250"/>
                    <a:pt x="3501" y="3393"/>
                    <a:pt x="3459" y="3536"/>
                  </a:cubicBezTo>
                  <a:cubicBezTo>
                    <a:pt x="3429" y="3566"/>
                    <a:pt x="3429" y="3614"/>
                    <a:pt x="3417" y="3655"/>
                  </a:cubicBezTo>
                  <a:cubicBezTo>
                    <a:pt x="3363" y="3763"/>
                    <a:pt x="3358" y="3894"/>
                    <a:pt x="3268" y="3989"/>
                  </a:cubicBezTo>
                  <a:lnTo>
                    <a:pt x="3238" y="4019"/>
                  </a:lnTo>
                  <a:cubicBezTo>
                    <a:pt x="3185" y="4091"/>
                    <a:pt x="3125" y="4162"/>
                    <a:pt x="3071" y="4234"/>
                  </a:cubicBezTo>
                  <a:cubicBezTo>
                    <a:pt x="3065" y="4252"/>
                    <a:pt x="3059" y="4258"/>
                    <a:pt x="3042" y="4269"/>
                  </a:cubicBezTo>
                  <a:cubicBezTo>
                    <a:pt x="2881" y="4502"/>
                    <a:pt x="2672" y="4687"/>
                    <a:pt x="2404" y="4788"/>
                  </a:cubicBezTo>
                  <a:cubicBezTo>
                    <a:pt x="2386" y="4800"/>
                    <a:pt x="2374" y="4806"/>
                    <a:pt x="2350" y="4806"/>
                  </a:cubicBezTo>
                  <a:cubicBezTo>
                    <a:pt x="2314" y="4800"/>
                    <a:pt x="2290" y="4824"/>
                    <a:pt x="2278" y="4848"/>
                  </a:cubicBezTo>
                  <a:cubicBezTo>
                    <a:pt x="2261" y="4860"/>
                    <a:pt x="2249" y="4878"/>
                    <a:pt x="2225" y="4878"/>
                  </a:cubicBezTo>
                  <a:cubicBezTo>
                    <a:pt x="2159" y="4895"/>
                    <a:pt x="2082" y="4901"/>
                    <a:pt x="2022" y="4949"/>
                  </a:cubicBezTo>
                  <a:cubicBezTo>
                    <a:pt x="2010" y="4967"/>
                    <a:pt x="1992" y="4973"/>
                    <a:pt x="1980" y="4973"/>
                  </a:cubicBezTo>
                  <a:cubicBezTo>
                    <a:pt x="1849" y="4985"/>
                    <a:pt x="1742" y="4955"/>
                    <a:pt x="1629" y="4907"/>
                  </a:cubicBezTo>
                  <a:cubicBezTo>
                    <a:pt x="1599" y="4889"/>
                    <a:pt x="1563" y="4866"/>
                    <a:pt x="1521" y="4878"/>
                  </a:cubicBezTo>
                  <a:lnTo>
                    <a:pt x="1480" y="4854"/>
                  </a:lnTo>
                  <a:cubicBezTo>
                    <a:pt x="1420" y="4836"/>
                    <a:pt x="1354" y="4824"/>
                    <a:pt x="1295" y="4806"/>
                  </a:cubicBezTo>
                  <a:cubicBezTo>
                    <a:pt x="1277" y="4800"/>
                    <a:pt x="1271" y="4800"/>
                    <a:pt x="1253" y="4794"/>
                  </a:cubicBezTo>
                  <a:cubicBezTo>
                    <a:pt x="1122" y="4740"/>
                    <a:pt x="1009" y="4657"/>
                    <a:pt x="907" y="4562"/>
                  </a:cubicBezTo>
                  <a:cubicBezTo>
                    <a:pt x="865" y="4526"/>
                    <a:pt x="824" y="4490"/>
                    <a:pt x="770" y="4460"/>
                  </a:cubicBezTo>
                  <a:cubicBezTo>
                    <a:pt x="764" y="4448"/>
                    <a:pt x="758" y="4442"/>
                    <a:pt x="740" y="4436"/>
                  </a:cubicBezTo>
                  <a:cubicBezTo>
                    <a:pt x="657" y="4359"/>
                    <a:pt x="579" y="4287"/>
                    <a:pt x="490" y="4234"/>
                  </a:cubicBezTo>
                  <a:cubicBezTo>
                    <a:pt x="478" y="4228"/>
                    <a:pt x="466" y="4222"/>
                    <a:pt x="460" y="4210"/>
                  </a:cubicBezTo>
                  <a:cubicBezTo>
                    <a:pt x="418" y="4168"/>
                    <a:pt x="371" y="4144"/>
                    <a:pt x="317" y="4138"/>
                  </a:cubicBezTo>
                  <a:cubicBezTo>
                    <a:pt x="269" y="4103"/>
                    <a:pt x="257" y="4103"/>
                    <a:pt x="222" y="4085"/>
                  </a:cubicBezTo>
                  <a:cubicBezTo>
                    <a:pt x="174" y="4031"/>
                    <a:pt x="120" y="4079"/>
                    <a:pt x="102" y="4120"/>
                  </a:cubicBezTo>
                  <a:cubicBezTo>
                    <a:pt x="55" y="4198"/>
                    <a:pt x="78" y="4281"/>
                    <a:pt x="84" y="4353"/>
                  </a:cubicBezTo>
                  <a:cubicBezTo>
                    <a:pt x="90" y="4430"/>
                    <a:pt x="168" y="4407"/>
                    <a:pt x="210" y="4430"/>
                  </a:cubicBezTo>
                  <a:cubicBezTo>
                    <a:pt x="251" y="4448"/>
                    <a:pt x="293" y="4472"/>
                    <a:pt x="341" y="4496"/>
                  </a:cubicBezTo>
                  <a:lnTo>
                    <a:pt x="371" y="4526"/>
                  </a:lnTo>
                  <a:cubicBezTo>
                    <a:pt x="460" y="4639"/>
                    <a:pt x="538" y="4758"/>
                    <a:pt x="567" y="4895"/>
                  </a:cubicBezTo>
                  <a:cubicBezTo>
                    <a:pt x="615" y="5092"/>
                    <a:pt x="716" y="5247"/>
                    <a:pt x="883" y="5360"/>
                  </a:cubicBezTo>
                  <a:cubicBezTo>
                    <a:pt x="907" y="5372"/>
                    <a:pt x="925" y="5390"/>
                    <a:pt x="943" y="5414"/>
                  </a:cubicBezTo>
                  <a:cubicBezTo>
                    <a:pt x="1003" y="5492"/>
                    <a:pt x="1068" y="5569"/>
                    <a:pt x="1062" y="5694"/>
                  </a:cubicBezTo>
                  <a:cubicBezTo>
                    <a:pt x="997" y="5647"/>
                    <a:pt x="973" y="5581"/>
                    <a:pt x="925" y="5545"/>
                  </a:cubicBezTo>
                  <a:cubicBezTo>
                    <a:pt x="883" y="5510"/>
                    <a:pt x="854" y="5450"/>
                    <a:pt x="788" y="5456"/>
                  </a:cubicBezTo>
                  <a:cubicBezTo>
                    <a:pt x="770" y="5450"/>
                    <a:pt x="758" y="5432"/>
                    <a:pt x="758" y="5420"/>
                  </a:cubicBezTo>
                  <a:cubicBezTo>
                    <a:pt x="734" y="5372"/>
                    <a:pt x="687" y="5355"/>
                    <a:pt x="657" y="5325"/>
                  </a:cubicBezTo>
                  <a:cubicBezTo>
                    <a:pt x="460" y="5146"/>
                    <a:pt x="251" y="4979"/>
                    <a:pt x="102" y="4752"/>
                  </a:cubicBezTo>
                  <a:cubicBezTo>
                    <a:pt x="78" y="4752"/>
                    <a:pt x="49" y="4764"/>
                    <a:pt x="25" y="4764"/>
                  </a:cubicBezTo>
                  <a:cubicBezTo>
                    <a:pt x="1" y="4889"/>
                    <a:pt x="55" y="4997"/>
                    <a:pt x="114" y="5092"/>
                  </a:cubicBezTo>
                  <a:cubicBezTo>
                    <a:pt x="174" y="5194"/>
                    <a:pt x="251" y="5283"/>
                    <a:pt x="341" y="5360"/>
                  </a:cubicBezTo>
                  <a:cubicBezTo>
                    <a:pt x="555" y="5515"/>
                    <a:pt x="669" y="5742"/>
                    <a:pt x="746" y="5986"/>
                  </a:cubicBezTo>
                  <a:cubicBezTo>
                    <a:pt x="770" y="6046"/>
                    <a:pt x="788" y="6106"/>
                    <a:pt x="830" y="6159"/>
                  </a:cubicBezTo>
                  <a:cubicBezTo>
                    <a:pt x="1009" y="6368"/>
                    <a:pt x="1193" y="6565"/>
                    <a:pt x="1444" y="6708"/>
                  </a:cubicBezTo>
                  <a:cubicBezTo>
                    <a:pt x="1533" y="6762"/>
                    <a:pt x="1605" y="6827"/>
                    <a:pt x="1688" y="6881"/>
                  </a:cubicBezTo>
                  <a:cubicBezTo>
                    <a:pt x="1754" y="6917"/>
                    <a:pt x="1772" y="6970"/>
                    <a:pt x="1748" y="7042"/>
                  </a:cubicBezTo>
                  <a:cubicBezTo>
                    <a:pt x="1730" y="7060"/>
                    <a:pt x="1724" y="7060"/>
                    <a:pt x="1718" y="7042"/>
                  </a:cubicBezTo>
                  <a:cubicBezTo>
                    <a:pt x="1599" y="7012"/>
                    <a:pt x="1509" y="6911"/>
                    <a:pt x="1384" y="6905"/>
                  </a:cubicBezTo>
                  <a:cubicBezTo>
                    <a:pt x="1330" y="6857"/>
                    <a:pt x="1277" y="6821"/>
                    <a:pt x="1211" y="6803"/>
                  </a:cubicBezTo>
                  <a:cubicBezTo>
                    <a:pt x="1205" y="6791"/>
                    <a:pt x="1193" y="6779"/>
                    <a:pt x="1181" y="6791"/>
                  </a:cubicBezTo>
                  <a:cubicBezTo>
                    <a:pt x="1164" y="6797"/>
                    <a:pt x="1181" y="6815"/>
                    <a:pt x="1187" y="6827"/>
                  </a:cubicBezTo>
                  <a:cubicBezTo>
                    <a:pt x="1193" y="6863"/>
                    <a:pt x="1217" y="6893"/>
                    <a:pt x="1247" y="6917"/>
                  </a:cubicBezTo>
                  <a:cubicBezTo>
                    <a:pt x="1265" y="6970"/>
                    <a:pt x="1301" y="7006"/>
                    <a:pt x="1336" y="7042"/>
                  </a:cubicBezTo>
                  <a:cubicBezTo>
                    <a:pt x="1402" y="7101"/>
                    <a:pt x="1480" y="7161"/>
                    <a:pt x="1515" y="7244"/>
                  </a:cubicBezTo>
                  <a:cubicBezTo>
                    <a:pt x="1575" y="7370"/>
                    <a:pt x="1682" y="7429"/>
                    <a:pt x="1801" y="7477"/>
                  </a:cubicBezTo>
                  <a:cubicBezTo>
                    <a:pt x="1956" y="7537"/>
                    <a:pt x="2028" y="7656"/>
                    <a:pt x="2070" y="7805"/>
                  </a:cubicBezTo>
                  <a:lnTo>
                    <a:pt x="2070" y="7805"/>
                  </a:lnTo>
                  <a:lnTo>
                    <a:pt x="2070" y="7805"/>
                  </a:lnTo>
                  <a:lnTo>
                    <a:pt x="2070" y="7805"/>
                  </a:lnTo>
                  <a:lnTo>
                    <a:pt x="2070" y="7811"/>
                  </a:lnTo>
                  <a:cubicBezTo>
                    <a:pt x="1956" y="7709"/>
                    <a:pt x="1813" y="7650"/>
                    <a:pt x="1664" y="7608"/>
                  </a:cubicBezTo>
                  <a:cubicBezTo>
                    <a:pt x="1652" y="7584"/>
                    <a:pt x="1623" y="7572"/>
                    <a:pt x="1599" y="7584"/>
                  </a:cubicBezTo>
                  <a:cubicBezTo>
                    <a:pt x="1569" y="7608"/>
                    <a:pt x="1581" y="7650"/>
                    <a:pt x="1605" y="7668"/>
                  </a:cubicBezTo>
                  <a:cubicBezTo>
                    <a:pt x="1605" y="7757"/>
                    <a:pt x="1652" y="7829"/>
                    <a:pt x="1700" y="7894"/>
                  </a:cubicBezTo>
                  <a:cubicBezTo>
                    <a:pt x="1778" y="7984"/>
                    <a:pt x="1891" y="8025"/>
                    <a:pt x="1980" y="8097"/>
                  </a:cubicBezTo>
                  <a:lnTo>
                    <a:pt x="1998" y="8115"/>
                  </a:lnTo>
                  <a:cubicBezTo>
                    <a:pt x="2046" y="8180"/>
                    <a:pt x="2106" y="8246"/>
                    <a:pt x="2117" y="8318"/>
                  </a:cubicBezTo>
                  <a:cubicBezTo>
                    <a:pt x="2159" y="8467"/>
                    <a:pt x="2255" y="8514"/>
                    <a:pt x="2386" y="8514"/>
                  </a:cubicBezTo>
                  <a:cubicBezTo>
                    <a:pt x="2445" y="8514"/>
                    <a:pt x="2505" y="8520"/>
                    <a:pt x="2559" y="8520"/>
                  </a:cubicBezTo>
                  <a:cubicBezTo>
                    <a:pt x="2785" y="8520"/>
                    <a:pt x="2904" y="8395"/>
                    <a:pt x="2881" y="8169"/>
                  </a:cubicBezTo>
                  <a:cubicBezTo>
                    <a:pt x="2881" y="8133"/>
                    <a:pt x="2851" y="8133"/>
                    <a:pt x="2821" y="8139"/>
                  </a:cubicBezTo>
                  <a:cubicBezTo>
                    <a:pt x="2797" y="8163"/>
                    <a:pt x="2773" y="8163"/>
                    <a:pt x="2761" y="8133"/>
                  </a:cubicBezTo>
                  <a:cubicBezTo>
                    <a:pt x="2714" y="8115"/>
                    <a:pt x="2672" y="8103"/>
                    <a:pt x="2624" y="8109"/>
                  </a:cubicBezTo>
                  <a:cubicBezTo>
                    <a:pt x="2606" y="8115"/>
                    <a:pt x="2582" y="8109"/>
                    <a:pt x="2565" y="8085"/>
                  </a:cubicBezTo>
                  <a:cubicBezTo>
                    <a:pt x="2487" y="8043"/>
                    <a:pt x="2410" y="7990"/>
                    <a:pt x="2314" y="7990"/>
                  </a:cubicBezTo>
                  <a:cubicBezTo>
                    <a:pt x="2308" y="7984"/>
                    <a:pt x="2296" y="7984"/>
                    <a:pt x="2290" y="7984"/>
                  </a:cubicBezTo>
                  <a:cubicBezTo>
                    <a:pt x="2290" y="7978"/>
                    <a:pt x="2290" y="7966"/>
                    <a:pt x="2284" y="7960"/>
                  </a:cubicBezTo>
                  <a:cubicBezTo>
                    <a:pt x="2469" y="7984"/>
                    <a:pt x="2666" y="7984"/>
                    <a:pt x="2857" y="7984"/>
                  </a:cubicBezTo>
                  <a:cubicBezTo>
                    <a:pt x="3059" y="7978"/>
                    <a:pt x="3191" y="7859"/>
                    <a:pt x="3232" y="7662"/>
                  </a:cubicBezTo>
                  <a:cubicBezTo>
                    <a:pt x="3244" y="7572"/>
                    <a:pt x="3292" y="7501"/>
                    <a:pt x="3340" y="7441"/>
                  </a:cubicBezTo>
                  <a:cubicBezTo>
                    <a:pt x="3632" y="7089"/>
                    <a:pt x="3757" y="6678"/>
                    <a:pt x="3787" y="6237"/>
                  </a:cubicBezTo>
                  <a:cubicBezTo>
                    <a:pt x="3823" y="6052"/>
                    <a:pt x="3799" y="5873"/>
                    <a:pt x="3775" y="5688"/>
                  </a:cubicBezTo>
                  <a:close/>
                  <a:moveTo>
                    <a:pt x="2100" y="6231"/>
                  </a:moveTo>
                  <a:cubicBezTo>
                    <a:pt x="2082" y="6225"/>
                    <a:pt x="2070" y="6225"/>
                    <a:pt x="2052" y="6219"/>
                  </a:cubicBezTo>
                  <a:cubicBezTo>
                    <a:pt x="1873" y="6189"/>
                    <a:pt x="1718" y="6106"/>
                    <a:pt x="1575" y="6010"/>
                  </a:cubicBezTo>
                  <a:lnTo>
                    <a:pt x="1545" y="5981"/>
                  </a:lnTo>
                  <a:cubicBezTo>
                    <a:pt x="1539" y="5963"/>
                    <a:pt x="1533" y="5951"/>
                    <a:pt x="1509" y="5939"/>
                  </a:cubicBezTo>
                  <a:cubicBezTo>
                    <a:pt x="1503" y="5927"/>
                    <a:pt x="1497" y="5921"/>
                    <a:pt x="1480" y="5903"/>
                  </a:cubicBezTo>
                  <a:cubicBezTo>
                    <a:pt x="1462" y="5867"/>
                    <a:pt x="1450" y="5831"/>
                    <a:pt x="1426" y="5790"/>
                  </a:cubicBezTo>
                  <a:cubicBezTo>
                    <a:pt x="1396" y="5724"/>
                    <a:pt x="1396" y="5682"/>
                    <a:pt x="1456" y="5605"/>
                  </a:cubicBezTo>
                  <a:cubicBezTo>
                    <a:pt x="1539" y="5510"/>
                    <a:pt x="1635" y="5462"/>
                    <a:pt x="1736" y="5414"/>
                  </a:cubicBezTo>
                  <a:cubicBezTo>
                    <a:pt x="1748" y="5402"/>
                    <a:pt x="1766" y="5402"/>
                    <a:pt x="1778" y="5396"/>
                  </a:cubicBezTo>
                  <a:cubicBezTo>
                    <a:pt x="1945" y="5426"/>
                    <a:pt x="2094" y="5366"/>
                    <a:pt x="2249" y="5325"/>
                  </a:cubicBezTo>
                  <a:cubicBezTo>
                    <a:pt x="2266" y="5295"/>
                    <a:pt x="2290" y="5295"/>
                    <a:pt x="2320" y="5301"/>
                  </a:cubicBezTo>
                  <a:cubicBezTo>
                    <a:pt x="2338" y="5295"/>
                    <a:pt x="2356" y="5283"/>
                    <a:pt x="2374" y="5277"/>
                  </a:cubicBezTo>
                  <a:cubicBezTo>
                    <a:pt x="2392" y="5271"/>
                    <a:pt x="2398" y="5271"/>
                    <a:pt x="2410" y="5265"/>
                  </a:cubicBezTo>
                  <a:cubicBezTo>
                    <a:pt x="2547" y="5217"/>
                    <a:pt x="2666" y="5146"/>
                    <a:pt x="2755" y="5033"/>
                  </a:cubicBezTo>
                  <a:cubicBezTo>
                    <a:pt x="2761" y="5027"/>
                    <a:pt x="2767" y="5015"/>
                    <a:pt x="2773" y="5003"/>
                  </a:cubicBezTo>
                  <a:cubicBezTo>
                    <a:pt x="2881" y="4907"/>
                    <a:pt x="2952" y="4776"/>
                    <a:pt x="3036" y="4657"/>
                  </a:cubicBezTo>
                  <a:cubicBezTo>
                    <a:pt x="3071" y="4609"/>
                    <a:pt x="3113" y="4556"/>
                    <a:pt x="3161" y="4520"/>
                  </a:cubicBezTo>
                  <a:cubicBezTo>
                    <a:pt x="3220" y="4478"/>
                    <a:pt x="3280" y="4430"/>
                    <a:pt x="3352" y="4472"/>
                  </a:cubicBezTo>
                  <a:cubicBezTo>
                    <a:pt x="3417" y="4520"/>
                    <a:pt x="3483" y="4568"/>
                    <a:pt x="3489" y="4675"/>
                  </a:cubicBezTo>
                  <a:cubicBezTo>
                    <a:pt x="3489" y="4794"/>
                    <a:pt x="3471" y="4907"/>
                    <a:pt x="3435" y="5015"/>
                  </a:cubicBezTo>
                  <a:cubicBezTo>
                    <a:pt x="3316" y="5343"/>
                    <a:pt x="3089" y="5605"/>
                    <a:pt x="2845" y="5849"/>
                  </a:cubicBezTo>
                  <a:cubicBezTo>
                    <a:pt x="2714" y="5986"/>
                    <a:pt x="2559" y="6076"/>
                    <a:pt x="2404" y="6159"/>
                  </a:cubicBezTo>
                  <a:cubicBezTo>
                    <a:pt x="2386" y="6165"/>
                    <a:pt x="2380" y="6171"/>
                    <a:pt x="2368" y="6171"/>
                  </a:cubicBezTo>
                  <a:cubicBezTo>
                    <a:pt x="2278" y="6231"/>
                    <a:pt x="2189" y="6225"/>
                    <a:pt x="2100" y="6231"/>
                  </a:cubicBezTo>
                  <a:close/>
                  <a:moveTo>
                    <a:pt x="3679" y="6231"/>
                  </a:moveTo>
                  <a:cubicBezTo>
                    <a:pt x="3644" y="6308"/>
                    <a:pt x="3656" y="6398"/>
                    <a:pt x="3632" y="6475"/>
                  </a:cubicBezTo>
                  <a:cubicBezTo>
                    <a:pt x="3554" y="6738"/>
                    <a:pt x="3381" y="6946"/>
                    <a:pt x="3197" y="7143"/>
                  </a:cubicBezTo>
                  <a:cubicBezTo>
                    <a:pt x="3107" y="7238"/>
                    <a:pt x="2994" y="7310"/>
                    <a:pt x="2875" y="7364"/>
                  </a:cubicBezTo>
                  <a:cubicBezTo>
                    <a:pt x="2761" y="7411"/>
                    <a:pt x="2666" y="7429"/>
                    <a:pt x="2553" y="7382"/>
                  </a:cubicBezTo>
                  <a:cubicBezTo>
                    <a:pt x="2541" y="7370"/>
                    <a:pt x="2511" y="7370"/>
                    <a:pt x="2493" y="7370"/>
                  </a:cubicBezTo>
                  <a:cubicBezTo>
                    <a:pt x="2481" y="7364"/>
                    <a:pt x="2463" y="7364"/>
                    <a:pt x="2451" y="7358"/>
                  </a:cubicBezTo>
                  <a:cubicBezTo>
                    <a:pt x="2410" y="7340"/>
                    <a:pt x="2380" y="7328"/>
                    <a:pt x="2350" y="7304"/>
                  </a:cubicBezTo>
                  <a:cubicBezTo>
                    <a:pt x="2243" y="7221"/>
                    <a:pt x="2231" y="7072"/>
                    <a:pt x="2350" y="7000"/>
                  </a:cubicBezTo>
                  <a:cubicBezTo>
                    <a:pt x="2577" y="6863"/>
                    <a:pt x="2696" y="6636"/>
                    <a:pt x="2869" y="6446"/>
                  </a:cubicBezTo>
                  <a:cubicBezTo>
                    <a:pt x="3030" y="6261"/>
                    <a:pt x="3143" y="6040"/>
                    <a:pt x="3304" y="5849"/>
                  </a:cubicBezTo>
                  <a:cubicBezTo>
                    <a:pt x="3363" y="5778"/>
                    <a:pt x="3447" y="5724"/>
                    <a:pt x="3513" y="5665"/>
                  </a:cubicBezTo>
                  <a:cubicBezTo>
                    <a:pt x="3572" y="5623"/>
                    <a:pt x="3632" y="5605"/>
                    <a:pt x="3685" y="5682"/>
                  </a:cubicBezTo>
                  <a:cubicBezTo>
                    <a:pt x="3709" y="5820"/>
                    <a:pt x="3745" y="5963"/>
                    <a:pt x="3679" y="6106"/>
                  </a:cubicBezTo>
                  <a:cubicBezTo>
                    <a:pt x="3650" y="6159"/>
                    <a:pt x="3656" y="6195"/>
                    <a:pt x="3679" y="623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40"/>
            <p:cNvSpPr/>
            <p:nvPr/>
          </p:nvSpPr>
          <p:spPr>
            <a:xfrm>
              <a:off x="7287843" y="-69623"/>
              <a:ext cx="1145120" cy="636878"/>
            </a:xfrm>
            <a:custGeom>
              <a:rect b="b" l="l" r="r" t="t"/>
              <a:pathLst>
                <a:path extrusionOk="0" h="1307" w="2350">
                  <a:moveTo>
                    <a:pt x="0" y="1"/>
                  </a:moveTo>
                  <a:cubicBezTo>
                    <a:pt x="149" y="25"/>
                    <a:pt x="262" y="78"/>
                    <a:pt x="382" y="84"/>
                  </a:cubicBezTo>
                  <a:cubicBezTo>
                    <a:pt x="405" y="84"/>
                    <a:pt x="423" y="114"/>
                    <a:pt x="441" y="138"/>
                  </a:cubicBezTo>
                  <a:cubicBezTo>
                    <a:pt x="602" y="353"/>
                    <a:pt x="835" y="484"/>
                    <a:pt x="1037" y="651"/>
                  </a:cubicBezTo>
                  <a:cubicBezTo>
                    <a:pt x="1091" y="687"/>
                    <a:pt x="1133" y="734"/>
                    <a:pt x="1186" y="770"/>
                  </a:cubicBezTo>
                  <a:cubicBezTo>
                    <a:pt x="1288" y="842"/>
                    <a:pt x="1413" y="865"/>
                    <a:pt x="1538" y="806"/>
                  </a:cubicBezTo>
                  <a:cubicBezTo>
                    <a:pt x="1640" y="752"/>
                    <a:pt x="1735" y="752"/>
                    <a:pt x="1842" y="770"/>
                  </a:cubicBezTo>
                  <a:cubicBezTo>
                    <a:pt x="1920" y="776"/>
                    <a:pt x="2009" y="794"/>
                    <a:pt x="2093" y="800"/>
                  </a:cubicBezTo>
                  <a:cubicBezTo>
                    <a:pt x="2206" y="806"/>
                    <a:pt x="2272" y="883"/>
                    <a:pt x="2325" y="973"/>
                  </a:cubicBezTo>
                  <a:cubicBezTo>
                    <a:pt x="2349" y="1014"/>
                    <a:pt x="2349" y="1050"/>
                    <a:pt x="2319" y="1092"/>
                  </a:cubicBezTo>
                  <a:cubicBezTo>
                    <a:pt x="2272" y="1152"/>
                    <a:pt x="2224" y="1193"/>
                    <a:pt x="2140" y="1217"/>
                  </a:cubicBezTo>
                  <a:cubicBezTo>
                    <a:pt x="1771" y="1307"/>
                    <a:pt x="1425" y="1283"/>
                    <a:pt x="1103" y="1068"/>
                  </a:cubicBezTo>
                  <a:cubicBezTo>
                    <a:pt x="1025" y="1014"/>
                    <a:pt x="948" y="985"/>
                    <a:pt x="859" y="949"/>
                  </a:cubicBezTo>
                  <a:cubicBezTo>
                    <a:pt x="590" y="842"/>
                    <a:pt x="364" y="681"/>
                    <a:pt x="167" y="484"/>
                  </a:cubicBezTo>
                  <a:cubicBezTo>
                    <a:pt x="95" y="418"/>
                    <a:pt x="60" y="335"/>
                    <a:pt x="54" y="245"/>
                  </a:cubicBezTo>
                  <a:cubicBezTo>
                    <a:pt x="54" y="168"/>
                    <a:pt x="54" y="90"/>
                    <a:pt x="0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40"/>
            <p:cNvSpPr/>
            <p:nvPr/>
          </p:nvSpPr>
          <p:spPr>
            <a:xfrm>
              <a:off x="8292625" y="1339603"/>
              <a:ext cx="590589" cy="494104"/>
            </a:xfrm>
            <a:custGeom>
              <a:rect b="b" l="l" r="r" t="t"/>
              <a:pathLst>
                <a:path extrusionOk="0" h="1014" w="1212">
                  <a:moveTo>
                    <a:pt x="1181" y="525"/>
                  </a:moveTo>
                  <a:cubicBezTo>
                    <a:pt x="1211" y="656"/>
                    <a:pt x="1152" y="775"/>
                    <a:pt x="1092" y="889"/>
                  </a:cubicBezTo>
                  <a:cubicBezTo>
                    <a:pt x="1038" y="1008"/>
                    <a:pt x="985" y="1014"/>
                    <a:pt x="865" y="960"/>
                  </a:cubicBezTo>
                  <a:cubicBezTo>
                    <a:pt x="764" y="919"/>
                    <a:pt x="651" y="877"/>
                    <a:pt x="537" y="841"/>
                  </a:cubicBezTo>
                  <a:cubicBezTo>
                    <a:pt x="472" y="817"/>
                    <a:pt x="412" y="859"/>
                    <a:pt x="359" y="877"/>
                  </a:cubicBezTo>
                  <a:cubicBezTo>
                    <a:pt x="281" y="907"/>
                    <a:pt x="215" y="919"/>
                    <a:pt x="168" y="817"/>
                  </a:cubicBezTo>
                  <a:cubicBezTo>
                    <a:pt x="132" y="740"/>
                    <a:pt x="43" y="680"/>
                    <a:pt x="25" y="579"/>
                  </a:cubicBezTo>
                  <a:cubicBezTo>
                    <a:pt x="1" y="454"/>
                    <a:pt x="25" y="334"/>
                    <a:pt x="55" y="221"/>
                  </a:cubicBezTo>
                  <a:cubicBezTo>
                    <a:pt x="84" y="114"/>
                    <a:pt x="198" y="54"/>
                    <a:pt x="317" y="36"/>
                  </a:cubicBezTo>
                  <a:cubicBezTo>
                    <a:pt x="478" y="12"/>
                    <a:pt x="645" y="12"/>
                    <a:pt x="806" y="6"/>
                  </a:cubicBezTo>
                  <a:cubicBezTo>
                    <a:pt x="913" y="0"/>
                    <a:pt x="1002" y="60"/>
                    <a:pt x="1092" y="102"/>
                  </a:cubicBezTo>
                  <a:cubicBezTo>
                    <a:pt x="1128" y="120"/>
                    <a:pt x="1152" y="149"/>
                    <a:pt x="1152" y="191"/>
                  </a:cubicBezTo>
                  <a:cubicBezTo>
                    <a:pt x="1157" y="299"/>
                    <a:pt x="1211" y="412"/>
                    <a:pt x="1181" y="525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40"/>
            <p:cNvSpPr/>
            <p:nvPr/>
          </p:nvSpPr>
          <p:spPr>
            <a:xfrm>
              <a:off x="6445327" y="90206"/>
              <a:ext cx="552094" cy="938993"/>
            </a:xfrm>
            <a:custGeom>
              <a:rect b="b" l="l" r="r" t="t"/>
              <a:pathLst>
                <a:path extrusionOk="0" h="1927" w="1133">
                  <a:moveTo>
                    <a:pt x="507" y="1927"/>
                  </a:moveTo>
                  <a:cubicBezTo>
                    <a:pt x="453" y="1879"/>
                    <a:pt x="447" y="1813"/>
                    <a:pt x="447" y="1754"/>
                  </a:cubicBezTo>
                  <a:cubicBezTo>
                    <a:pt x="447" y="1664"/>
                    <a:pt x="423" y="1587"/>
                    <a:pt x="411" y="1497"/>
                  </a:cubicBezTo>
                  <a:cubicBezTo>
                    <a:pt x="388" y="1336"/>
                    <a:pt x="322" y="1211"/>
                    <a:pt x="179" y="1122"/>
                  </a:cubicBezTo>
                  <a:cubicBezTo>
                    <a:pt x="125" y="1092"/>
                    <a:pt x="95" y="1038"/>
                    <a:pt x="84" y="979"/>
                  </a:cubicBezTo>
                  <a:cubicBezTo>
                    <a:pt x="66" y="913"/>
                    <a:pt x="48" y="841"/>
                    <a:pt x="48" y="776"/>
                  </a:cubicBezTo>
                  <a:cubicBezTo>
                    <a:pt x="48" y="716"/>
                    <a:pt x="0" y="657"/>
                    <a:pt x="36" y="603"/>
                  </a:cubicBezTo>
                  <a:cubicBezTo>
                    <a:pt x="66" y="561"/>
                    <a:pt x="137" y="573"/>
                    <a:pt x="185" y="555"/>
                  </a:cubicBezTo>
                  <a:cubicBezTo>
                    <a:pt x="358" y="472"/>
                    <a:pt x="465" y="329"/>
                    <a:pt x="566" y="180"/>
                  </a:cubicBezTo>
                  <a:cubicBezTo>
                    <a:pt x="662" y="37"/>
                    <a:pt x="745" y="1"/>
                    <a:pt x="894" y="54"/>
                  </a:cubicBezTo>
                  <a:cubicBezTo>
                    <a:pt x="960" y="78"/>
                    <a:pt x="1061" y="54"/>
                    <a:pt x="1097" y="126"/>
                  </a:cubicBezTo>
                  <a:cubicBezTo>
                    <a:pt x="1133" y="198"/>
                    <a:pt x="1037" y="239"/>
                    <a:pt x="1014" y="305"/>
                  </a:cubicBezTo>
                  <a:cubicBezTo>
                    <a:pt x="978" y="412"/>
                    <a:pt x="960" y="508"/>
                    <a:pt x="948" y="621"/>
                  </a:cubicBezTo>
                  <a:cubicBezTo>
                    <a:pt x="942" y="746"/>
                    <a:pt x="888" y="859"/>
                    <a:pt x="799" y="943"/>
                  </a:cubicBezTo>
                  <a:cubicBezTo>
                    <a:pt x="686" y="1044"/>
                    <a:pt x="650" y="1181"/>
                    <a:pt x="614" y="1318"/>
                  </a:cubicBezTo>
                  <a:cubicBezTo>
                    <a:pt x="602" y="1342"/>
                    <a:pt x="596" y="1366"/>
                    <a:pt x="602" y="1378"/>
                  </a:cubicBezTo>
                  <a:cubicBezTo>
                    <a:pt x="680" y="1515"/>
                    <a:pt x="632" y="1634"/>
                    <a:pt x="555" y="1748"/>
                  </a:cubicBezTo>
                  <a:cubicBezTo>
                    <a:pt x="531" y="1795"/>
                    <a:pt x="566" y="1873"/>
                    <a:pt x="507" y="1927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40"/>
            <p:cNvSpPr/>
            <p:nvPr/>
          </p:nvSpPr>
          <p:spPr>
            <a:xfrm>
              <a:off x="8318939" y="947339"/>
              <a:ext cx="619339" cy="419063"/>
            </a:xfrm>
            <a:custGeom>
              <a:rect b="b" l="l" r="r" t="t"/>
              <a:pathLst>
                <a:path extrusionOk="0" h="860" w="1271">
                  <a:moveTo>
                    <a:pt x="90" y="823"/>
                  </a:moveTo>
                  <a:cubicBezTo>
                    <a:pt x="36" y="734"/>
                    <a:pt x="1" y="656"/>
                    <a:pt x="78" y="585"/>
                  </a:cubicBezTo>
                  <a:cubicBezTo>
                    <a:pt x="114" y="543"/>
                    <a:pt x="114" y="495"/>
                    <a:pt x="84" y="448"/>
                  </a:cubicBezTo>
                  <a:cubicBezTo>
                    <a:pt x="54" y="394"/>
                    <a:pt x="60" y="334"/>
                    <a:pt x="78" y="275"/>
                  </a:cubicBezTo>
                  <a:cubicBezTo>
                    <a:pt x="108" y="138"/>
                    <a:pt x="120" y="126"/>
                    <a:pt x="269" y="120"/>
                  </a:cubicBezTo>
                  <a:cubicBezTo>
                    <a:pt x="311" y="120"/>
                    <a:pt x="364" y="126"/>
                    <a:pt x="394" y="114"/>
                  </a:cubicBezTo>
                  <a:cubicBezTo>
                    <a:pt x="561" y="1"/>
                    <a:pt x="734" y="54"/>
                    <a:pt x="901" y="90"/>
                  </a:cubicBezTo>
                  <a:cubicBezTo>
                    <a:pt x="990" y="114"/>
                    <a:pt x="1080" y="90"/>
                    <a:pt x="1163" y="42"/>
                  </a:cubicBezTo>
                  <a:cubicBezTo>
                    <a:pt x="1205" y="24"/>
                    <a:pt x="1247" y="30"/>
                    <a:pt x="1235" y="96"/>
                  </a:cubicBezTo>
                  <a:cubicBezTo>
                    <a:pt x="1229" y="132"/>
                    <a:pt x="1229" y="173"/>
                    <a:pt x="1223" y="209"/>
                  </a:cubicBezTo>
                  <a:cubicBezTo>
                    <a:pt x="1163" y="358"/>
                    <a:pt x="1187" y="501"/>
                    <a:pt x="1235" y="639"/>
                  </a:cubicBezTo>
                  <a:cubicBezTo>
                    <a:pt x="1253" y="686"/>
                    <a:pt x="1270" y="728"/>
                    <a:pt x="1229" y="776"/>
                  </a:cubicBezTo>
                  <a:cubicBezTo>
                    <a:pt x="1181" y="841"/>
                    <a:pt x="1133" y="859"/>
                    <a:pt x="1050" y="811"/>
                  </a:cubicBezTo>
                  <a:cubicBezTo>
                    <a:pt x="782" y="674"/>
                    <a:pt x="507" y="740"/>
                    <a:pt x="233" y="770"/>
                  </a:cubicBezTo>
                  <a:cubicBezTo>
                    <a:pt x="179" y="770"/>
                    <a:pt x="144" y="799"/>
                    <a:pt x="90" y="823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40"/>
            <p:cNvSpPr/>
            <p:nvPr/>
          </p:nvSpPr>
          <p:spPr>
            <a:xfrm>
              <a:off x="8269723" y="1772312"/>
              <a:ext cx="560865" cy="494592"/>
            </a:xfrm>
            <a:custGeom>
              <a:rect b="b" l="l" r="r" t="t"/>
              <a:pathLst>
                <a:path extrusionOk="0" h="1015" w="1151">
                  <a:moveTo>
                    <a:pt x="1055" y="203"/>
                  </a:moveTo>
                  <a:cubicBezTo>
                    <a:pt x="996" y="275"/>
                    <a:pt x="1014" y="335"/>
                    <a:pt x="1055" y="400"/>
                  </a:cubicBezTo>
                  <a:cubicBezTo>
                    <a:pt x="1151" y="561"/>
                    <a:pt x="1073" y="859"/>
                    <a:pt x="912" y="961"/>
                  </a:cubicBezTo>
                  <a:cubicBezTo>
                    <a:pt x="835" y="1014"/>
                    <a:pt x="751" y="1008"/>
                    <a:pt x="674" y="955"/>
                  </a:cubicBezTo>
                  <a:cubicBezTo>
                    <a:pt x="632" y="925"/>
                    <a:pt x="584" y="895"/>
                    <a:pt x="519" y="901"/>
                  </a:cubicBezTo>
                  <a:cubicBezTo>
                    <a:pt x="394" y="907"/>
                    <a:pt x="370" y="895"/>
                    <a:pt x="334" y="776"/>
                  </a:cubicBezTo>
                  <a:cubicBezTo>
                    <a:pt x="310" y="710"/>
                    <a:pt x="280" y="669"/>
                    <a:pt x="221" y="633"/>
                  </a:cubicBezTo>
                  <a:cubicBezTo>
                    <a:pt x="42" y="531"/>
                    <a:pt x="0" y="281"/>
                    <a:pt x="119" y="126"/>
                  </a:cubicBezTo>
                  <a:cubicBezTo>
                    <a:pt x="131" y="102"/>
                    <a:pt x="155" y="84"/>
                    <a:pt x="185" y="96"/>
                  </a:cubicBezTo>
                  <a:cubicBezTo>
                    <a:pt x="268" y="144"/>
                    <a:pt x="316" y="84"/>
                    <a:pt x="388" y="54"/>
                  </a:cubicBezTo>
                  <a:cubicBezTo>
                    <a:pt x="465" y="7"/>
                    <a:pt x="543" y="1"/>
                    <a:pt x="638" y="54"/>
                  </a:cubicBezTo>
                  <a:cubicBezTo>
                    <a:pt x="763" y="114"/>
                    <a:pt x="900" y="144"/>
                    <a:pt x="1055" y="203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40"/>
            <p:cNvSpPr/>
            <p:nvPr/>
          </p:nvSpPr>
          <p:spPr>
            <a:xfrm>
              <a:off x="8173728" y="-827838"/>
              <a:ext cx="1101264" cy="279700"/>
            </a:xfrm>
            <a:custGeom>
              <a:rect b="b" l="l" r="r" t="t"/>
              <a:pathLst>
                <a:path extrusionOk="0" h="574" w="2260">
                  <a:moveTo>
                    <a:pt x="1986" y="567"/>
                  </a:moveTo>
                  <a:cubicBezTo>
                    <a:pt x="1902" y="508"/>
                    <a:pt x="1789" y="549"/>
                    <a:pt x="1688" y="543"/>
                  </a:cubicBezTo>
                  <a:cubicBezTo>
                    <a:pt x="1580" y="537"/>
                    <a:pt x="1491" y="508"/>
                    <a:pt x="1407" y="448"/>
                  </a:cubicBezTo>
                  <a:cubicBezTo>
                    <a:pt x="1318" y="388"/>
                    <a:pt x="1229" y="382"/>
                    <a:pt x="1139" y="424"/>
                  </a:cubicBezTo>
                  <a:cubicBezTo>
                    <a:pt x="978" y="508"/>
                    <a:pt x="829" y="502"/>
                    <a:pt x="680" y="376"/>
                  </a:cubicBezTo>
                  <a:cubicBezTo>
                    <a:pt x="603" y="311"/>
                    <a:pt x="501" y="311"/>
                    <a:pt x="406" y="317"/>
                  </a:cubicBezTo>
                  <a:cubicBezTo>
                    <a:pt x="293" y="329"/>
                    <a:pt x="179" y="311"/>
                    <a:pt x="84" y="245"/>
                  </a:cubicBezTo>
                  <a:cubicBezTo>
                    <a:pt x="18" y="198"/>
                    <a:pt x="0" y="150"/>
                    <a:pt x="30" y="72"/>
                  </a:cubicBezTo>
                  <a:cubicBezTo>
                    <a:pt x="60" y="7"/>
                    <a:pt x="120" y="1"/>
                    <a:pt x="179" y="7"/>
                  </a:cubicBezTo>
                  <a:cubicBezTo>
                    <a:pt x="215" y="13"/>
                    <a:pt x="263" y="37"/>
                    <a:pt x="299" y="54"/>
                  </a:cubicBezTo>
                  <a:cubicBezTo>
                    <a:pt x="412" y="90"/>
                    <a:pt x="525" y="120"/>
                    <a:pt x="632" y="54"/>
                  </a:cubicBezTo>
                  <a:cubicBezTo>
                    <a:pt x="680" y="25"/>
                    <a:pt x="722" y="37"/>
                    <a:pt x="770" y="54"/>
                  </a:cubicBezTo>
                  <a:cubicBezTo>
                    <a:pt x="865" y="90"/>
                    <a:pt x="960" y="120"/>
                    <a:pt x="1062" y="126"/>
                  </a:cubicBezTo>
                  <a:cubicBezTo>
                    <a:pt x="1097" y="132"/>
                    <a:pt x="1139" y="150"/>
                    <a:pt x="1169" y="132"/>
                  </a:cubicBezTo>
                  <a:cubicBezTo>
                    <a:pt x="1282" y="66"/>
                    <a:pt x="1390" y="120"/>
                    <a:pt x="1491" y="150"/>
                  </a:cubicBezTo>
                  <a:cubicBezTo>
                    <a:pt x="1658" y="192"/>
                    <a:pt x="1813" y="204"/>
                    <a:pt x="1974" y="144"/>
                  </a:cubicBezTo>
                  <a:cubicBezTo>
                    <a:pt x="2051" y="114"/>
                    <a:pt x="2123" y="78"/>
                    <a:pt x="2194" y="162"/>
                  </a:cubicBezTo>
                  <a:cubicBezTo>
                    <a:pt x="2242" y="227"/>
                    <a:pt x="2260" y="359"/>
                    <a:pt x="2212" y="430"/>
                  </a:cubicBezTo>
                  <a:cubicBezTo>
                    <a:pt x="2200" y="508"/>
                    <a:pt x="2075" y="573"/>
                    <a:pt x="1986" y="567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40"/>
            <p:cNvSpPr/>
            <p:nvPr/>
          </p:nvSpPr>
          <p:spPr>
            <a:xfrm>
              <a:off x="8342329" y="-1103641"/>
              <a:ext cx="831308" cy="331839"/>
            </a:xfrm>
            <a:custGeom>
              <a:rect b="b" l="l" r="r" t="t"/>
              <a:pathLst>
                <a:path extrusionOk="0" h="681" w="1706">
                  <a:moveTo>
                    <a:pt x="1705" y="448"/>
                  </a:moveTo>
                  <a:cubicBezTo>
                    <a:pt x="1705" y="549"/>
                    <a:pt x="1658" y="603"/>
                    <a:pt x="1562" y="632"/>
                  </a:cubicBezTo>
                  <a:cubicBezTo>
                    <a:pt x="1395" y="680"/>
                    <a:pt x="1246" y="662"/>
                    <a:pt x="1097" y="597"/>
                  </a:cubicBezTo>
                  <a:cubicBezTo>
                    <a:pt x="1032" y="561"/>
                    <a:pt x="942" y="567"/>
                    <a:pt x="871" y="597"/>
                  </a:cubicBezTo>
                  <a:cubicBezTo>
                    <a:pt x="775" y="632"/>
                    <a:pt x="686" y="632"/>
                    <a:pt x="590" y="591"/>
                  </a:cubicBezTo>
                  <a:cubicBezTo>
                    <a:pt x="459" y="519"/>
                    <a:pt x="334" y="507"/>
                    <a:pt x="197" y="579"/>
                  </a:cubicBezTo>
                  <a:cubicBezTo>
                    <a:pt x="161" y="603"/>
                    <a:pt x="119" y="603"/>
                    <a:pt x="78" y="591"/>
                  </a:cubicBezTo>
                  <a:cubicBezTo>
                    <a:pt x="18" y="567"/>
                    <a:pt x="0" y="543"/>
                    <a:pt x="0" y="477"/>
                  </a:cubicBezTo>
                  <a:cubicBezTo>
                    <a:pt x="6" y="299"/>
                    <a:pt x="119" y="179"/>
                    <a:pt x="239" y="60"/>
                  </a:cubicBezTo>
                  <a:cubicBezTo>
                    <a:pt x="298" y="0"/>
                    <a:pt x="406" y="24"/>
                    <a:pt x="459" y="102"/>
                  </a:cubicBezTo>
                  <a:cubicBezTo>
                    <a:pt x="602" y="334"/>
                    <a:pt x="823" y="281"/>
                    <a:pt x="1032" y="293"/>
                  </a:cubicBezTo>
                  <a:cubicBezTo>
                    <a:pt x="1085" y="293"/>
                    <a:pt x="1103" y="245"/>
                    <a:pt x="1115" y="209"/>
                  </a:cubicBezTo>
                  <a:cubicBezTo>
                    <a:pt x="1145" y="102"/>
                    <a:pt x="1234" y="96"/>
                    <a:pt x="1318" y="84"/>
                  </a:cubicBezTo>
                  <a:cubicBezTo>
                    <a:pt x="1371" y="72"/>
                    <a:pt x="1437" y="90"/>
                    <a:pt x="1461" y="132"/>
                  </a:cubicBezTo>
                  <a:cubicBezTo>
                    <a:pt x="1526" y="239"/>
                    <a:pt x="1705" y="233"/>
                    <a:pt x="1705" y="394"/>
                  </a:cubicBezTo>
                  <a:cubicBezTo>
                    <a:pt x="1687" y="400"/>
                    <a:pt x="1699" y="424"/>
                    <a:pt x="1705" y="448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40"/>
            <p:cNvSpPr/>
            <p:nvPr/>
          </p:nvSpPr>
          <p:spPr>
            <a:xfrm>
              <a:off x="8376926" y="-1309762"/>
              <a:ext cx="700716" cy="308450"/>
            </a:xfrm>
            <a:custGeom>
              <a:rect b="b" l="l" r="r" t="t"/>
              <a:pathLst>
                <a:path extrusionOk="0" h="633" w="1438">
                  <a:moveTo>
                    <a:pt x="627" y="0"/>
                  </a:moveTo>
                  <a:cubicBezTo>
                    <a:pt x="806" y="6"/>
                    <a:pt x="961" y="6"/>
                    <a:pt x="1116" y="18"/>
                  </a:cubicBezTo>
                  <a:cubicBezTo>
                    <a:pt x="1312" y="36"/>
                    <a:pt x="1426" y="149"/>
                    <a:pt x="1432" y="316"/>
                  </a:cubicBezTo>
                  <a:cubicBezTo>
                    <a:pt x="1438" y="388"/>
                    <a:pt x="1414" y="417"/>
                    <a:pt x="1342" y="406"/>
                  </a:cubicBezTo>
                  <a:cubicBezTo>
                    <a:pt x="1175" y="388"/>
                    <a:pt x="1026" y="417"/>
                    <a:pt x="919" y="555"/>
                  </a:cubicBezTo>
                  <a:cubicBezTo>
                    <a:pt x="859" y="632"/>
                    <a:pt x="627" y="620"/>
                    <a:pt x="573" y="543"/>
                  </a:cubicBezTo>
                  <a:cubicBezTo>
                    <a:pt x="466" y="376"/>
                    <a:pt x="329" y="310"/>
                    <a:pt x="126" y="358"/>
                  </a:cubicBezTo>
                  <a:cubicBezTo>
                    <a:pt x="60" y="370"/>
                    <a:pt x="19" y="334"/>
                    <a:pt x="7" y="268"/>
                  </a:cubicBezTo>
                  <a:cubicBezTo>
                    <a:pt x="1" y="215"/>
                    <a:pt x="7" y="161"/>
                    <a:pt x="25" y="107"/>
                  </a:cubicBezTo>
                  <a:cubicBezTo>
                    <a:pt x="48" y="36"/>
                    <a:pt x="90" y="0"/>
                    <a:pt x="174" y="0"/>
                  </a:cubicBezTo>
                  <a:cubicBezTo>
                    <a:pt x="335" y="6"/>
                    <a:pt x="496" y="0"/>
                    <a:pt x="62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40"/>
            <p:cNvSpPr/>
            <p:nvPr/>
          </p:nvSpPr>
          <p:spPr>
            <a:xfrm>
              <a:off x="6308400" y="-83755"/>
              <a:ext cx="820101" cy="406881"/>
            </a:xfrm>
            <a:custGeom>
              <a:rect b="b" l="l" r="r" t="t"/>
              <a:pathLst>
                <a:path extrusionOk="0" h="835" w="1683">
                  <a:moveTo>
                    <a:pt x="1682" y="262"/>
                  </a:moveTo>
                  <a:cubicBezTo>
                    <a:pt x="1581" y="376"/>
                    <a:pt x="1497" y="376"/>
                    <a:pt x="1360" y="316"/>
                  </a:cubicBezTo>
                  <a:cubicBezTo>
                    <a:pt x="1116" y="215"/>
                    <a:pt x="895" y="239"/>
                    <a:pt x="728" y="501"/>
                  </a:cubicBezTo>
                  <a:cubicBezTo>
                    <a:pt x="609" y="692"/>
                    <a:pt x="424" y="763"/>
                    <a:pt x="221" y="823"/>
                  </a:cubicBezTo>
                  <a:cubicBezTo>
                    <a:pt x="180" y="835"/>
                    <a:pt x="126" y="823"/>
                    <a:pt x="78" y="805"/>
                  </a:cubicBezTo>
                  <a:cubicBezTo>
                    <a:pt x="13" y="781"/>
                    <a:pt x="1" y="739"/>
                    <a:pt x="19" y="680"/>
                  </a:cubicBezTo>
                  <a:cubicBezTo>
                    <a:pt x="96" y="477"/>
                    <a:pt x="186" y="274"/>
                    <a:pt x="365" y="149"/>
                  </a:cubicBezTo>
                  <a:cubicBezTo>
                    <a:pt x="424" y="107"/>
                    <a:pt x="496" y="90"/>
                    <a:pt x="573" y="84"/>
                  </a:cubicBezTo>
                  <a:cubicBezTo>
                    <a:pt x="704" y="66"/>
                    <a:pt x="836" y="48"/>
                    <a:pt x="967" y="30"/>
                  </a:cubicBezTo>
                  <a:cubicBezTo>
                    <a:pt x="1229" y="0"/>
                    <a:pt x="1468" y="84"/>
                    <a:pt x="1682" y="262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40"/>
            <p:cNvSpPr/>
            <p:nvPr/>
          </p:nvSpPr>
          <p:spPr>
            <a:xfrm>
              <a:off x="7778540" y="-670932"/>
              <a:ext cx="729953" cy="334763"/>
            </a:xfrm>
            <a:custGeom>
              <a:rect b="b" l="l" r="r" t="t"/>
              <a:pathLst>
                <a:path extrusionOk="0" h="687" w="1498">
                  <a:moveTo>
                    <a:pt x="1" y="669"/>
                  </a:moveTo>
                  <a:cubicBezTo>
                    <a:pt x="60" y="519"/>
                    <a:pt x="162" y="436"/>
                    <a:pt x="251" y="358"/>
                  </a:cubicBezTo>
                  <a:cubicBezTo>
                    <a:pt x="364" y="245"/>
                    <a:pt x="478" y="126"/>
                    <a:pt x="609" y="43"/>
                  </a:cubicBezTo>
                  <a:cubicBezTo>
                    <a:pt x="656" y="13"/>
                    <a:pt x="686" y="1"/>
                    <a:pt x="740" y="13"/>
                  </a:cubicBezTo>
                  <a:cubicBezTo>
                    <a:pt x="925" y="72"/>
                    <a:pt x="1115" y="120"/>
                    <a:pt x="1318" y="102"/>
                  </a:cubicBezTo>
                  <a:cubicBezTo>
                    <a:pt x="1414" y="96"/>
                    <a:pt x="1473" y="150"/>
                    <a:pt x="1485" y="221"/>
                  </a:cubicBezTo>
                  <a:cubicBezTo>
                    <a:pt x="1497" y="305"/>
                    <a:pt x="1443" y="388"/>
                    <a:pt x="1366" y="418"/>
                  </a:cubicBezTo>
                  <a:cubicBezTo>
                    <a:pt x="1265" y="454"/>
                    <a:pt x="1169" y="466"/>
                    <a:pt x="1068" y="436"/>
                  </a:cubicBezTo>
                  <a:cubicBezTo>
                    <a:pt x="889" y="388"/>
                    <a:pt x="728" y="430"/>
                    <a:pt x="603" y="549"/>
                  </a:cubicBezTo>
                  <a:cubicBezTo>
                    <a:pt x="484" y="657"/>
                    <a:pt x="358" y="686"/>
                    <a:pt x="209" y="686"/>
                  </a:cubicBezTo>
                  <a:cubicBezTo>
                    <a:pt x="144" y="669"/>
                    <a:pt x="84" y="669"/>
                    <a:pt x="1" y="669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40"/>
            <p:cNvSpPr/>
            <p:nvPr/>
          </p:nvSpPr>
          <p:spPr>
            <a:xfrm>
              <a:off x="10239330" y="-22844"/>
              <a:ext cx="616416" cy="345971"/>
            </a:xfrm>
            <a:custGeom>
              <a:rect b="b" l="l" r="r" t="t"/>
              <a:pathLst>
                <a:path extrusionOk="0" h="710" w="1265">
                  <a:moveTo>
                    <a:pt x="322" y="614"/>
                  </a:moveTo>
                  <a:cubicBezTo>
                    <a:pt x="221" y="477"/>
                    <a:pt x="173" y="310"/>
                    <a:pt x="30" y="203"/>
                  </a:cubicBezTo>
                  <a:cubicBezTo>
                    <a:pt x="0" y="179"/>
                    <a:pt x="12" y="137"/>
                    <a:pt x="54" y="137"/>
                  </a:cubicBezTo>
                  <a:cubicBezTo>
                    <a:pt x="209" y="131"/>
                    <a:pt x="346" y="0"/>
                    <a:pt x="507" y="24"/>
                  </a:cubicBezTo>
                  <a:cubicBezTo>
                    <a:pt x="537" y="30"/>
                    <a:pt x="573" y="24"/>
                    <a:pt x="597" y="42"/>
                  </a:cubicBezTo>
                  <a:cubicBezTo>
                    <a:pt x="781" y="179"/>
                    <a:pt x="1038" y="233"/>
                    <a:pt x="1169" y="447"/>
                  </a:cubicBezTo>
                  <a:cubicBezTo>
                    <a:pt x="1187" y="477"/>
                    <a:pt x="1217" y="495"/>
                    <a:pt x="1228" y="525"/>
                  </a:cubicBezTo>
                  <a:cubicBezTo>
                    <a:pt x="1252" y="579"/>
                    <a:pt x="1264" y="638"/>
                    <a:pt x="1217" y="674"/>
                  </a:cubicBezTo>
                  <a:cubicBezTo>
                    <a:pt x="1169" y="710"/>
                    <a:pt x="1127" y="686"/>
                    <a:pt x="1079" y="656"/>
                  </a:cubicBezTo>
                  <a:cubicBezTo>
                    <a:pt x="1020" y="614"/>
                    <a:pt x="948" y="585"/>
                    <a:pt x="889" y="519"/>
                  </a:cubicBezTo>
                  <a:cubicBezTo>
                    <a:pt x="775" y="388"/>
                    <a:pt x="650" y="376"/>
                    <a:pt x="501" y="465"/>
                  </a:cubicBezTo>
                  <a:cubicBezTo>
                    <a:pt x="442" y="507"/>
                    <a:pt x="382" y="561"/>
                    <a:pt x="322" y="614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40"/>
            <p:cNvSpPr/>
            <p:nvPr/>
          </p:nvSpPr>
          <p:spPr>
            <a:xfrm>
              <a:off x="9344674" y="-16997"/>
              <a:ext cx="598873" cy="392750"/>
            </a:xfrm>
            <a:custGeom>
              <a:rect b="b" l="l" r="r" t="t"/>
              <a:pathLst>
                <a:path extrusionOk="0" h="806" w="1229">
                  <a:moveTo>
                    <a:pt x="817" y="0"/>
                  </a:moveTo>
                  <a:cubicBezTo>
                    <a:pt x="996" y="6"/>
                    <a:pt x="1091" y="125"/>
                    <a:pt x="1175" y="245"/>
                  </a:cubicBezTo>
                  <a:cubicBezTo>
                    <a:pt x="1228" y="310"/>
                    <a:pt x="1151" y="394"/>
                    <a:pt x="1091" y="447"/>
                  </a:cubicBezTo>
                  <a:cubicBezTo>
                    <a:pt x="894" y="626"/>
                    <a:pt x="644" y="716"/>
                    <a:pt x="388" y="757"/>
                  </a:cubicBezTo>
                  <a:cubicBezTo>
                    <a:pt x="304" y="775"/>
                    <a:pt x="221" y="805"/>
                    <a:pt x="131" y="793"/>
                  </a:cubicBezTo>
                  <a:cubicBezTo>
                    <a:pt x="48" y="787"/>
                    <a:pt x="18" y="757"/>
                    <a:pt x="6" y="644"/>
                  </a:cubicBezTo>
                  <a:cubicBezTo>
                    <a:pt x="0" y="573"/>
                    <a:pt x="18" y="519"/>
                    <a:pt x="95" y="507"/>
                  </a:cubicBezTo>
                  <a:cubicBezTo>
                    <a:pt x="221" y="483"/>
                    <a:pt x="346" y="435"/>
                    <a:pt x="471" y="400"/>
                  </a:cubicBezTo>
                  <a:cubicBezTo>
                    <a:pt x="692" y="340"/>
                    <a:pt x="817" y="227"/>
                    <a:pt x="81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40"/>
            <p:cNvSpPr/>
            <p:nvPr/>
          </p:nvSpPr>
          <p:spPr>
            <a:xfrm>
              <a:off x="8461226" y="-580785"/>
              <a:ext cx="535039" cy="270929"/>
            </a:xfrm>
            <a:custGeom>
              <a:rect b="b" l="l" r="r" t="t"/>
              <a:pathLst>
                <a:path extrusionOk="0" h="556" w="1098">
                  <a:moveTo>
                    <a:pt x="1068" y="293"/>
                  </a:moveTo>
                  <a:cubicBezTo>
                    <a:pt x="1050" y="340"/>
                    <a:pt x="1098" y="424"/>
                    <a:pt x="1020" y="466"/>
                  </a:cubicBezTo>
                  <a:cubicBezTo>
                    <a:pt x="907" y="537"/>
                    <a:pt x="782" y="555"/>
                    <a:pt x="668" y="507"/>
                  </a:cubicBezTo>
                  <a:cubicBezTo>
                    <a:pt x="531" y="442"/>
                    <a:pt x="388" y="430"/>
                    <a:pt x="239" y="466"/>
                  </a:cubicBezTo>
                  <a:cubicBezTo>
                    <a:pt x="180" y="484"/>
                    <a:pt x="132" y="466"/>
                    <a:pt x="90" y="442"/>
                  </a:cubicBezTo>
                  <a:cubicBezTo>
                    <a:pt x="7" y="394"/>
                    <a:pt x="1" y="358"/>
                    <a:pt x="54" y="281"/>
                  </a:cubicBezTo>
                  <a:cubicBezTo>
                    <a:pt x="60" y="275"/>
                    <a:pt x="66" y="269"/>
                    <a:pt x="66" y="257"/>
                  </a:cubicBezTo>
                  <a:cubicBezTo>
                    <a:pt x="132" y="126"/>
                    <a:pt x="203" y="1"/>
                    <a:pt x="388" y="72"/>
                  </a:cubicBezTo>
                  <a:cubicBezTo>
                    <a:pt x="573" y="7"/>
                    <a:pt x="752" y="42"/>
                    <a:pt x="931" y="120"/>
                  </a:cubicBezTo>
                  <a:lnTo>
                    <a:pt x="949" y="120"/>
                  </a:lnTo>
                  <a:cubicBezTo>
                    <a:pt x="1074" y="150"/>
                    <a:pt x="1074" y="150"/>
                    <a:pt x="1068" y="293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40"/>
            <p:cNvSpPr/>
            <p:nvPr/>
          </p:nvSpPr>
          <p:spPr>
            <a:xfrm>
              <a:off x="10718819" y="-101297"/>
              <a:ext cx="566712" cy="273365"/>
            </a:xfrm>
            <a:custGeom>
              <a:rect b="b" l="l" r="r" t="t"/>
              <a:pathLst>
                <a:path extrusionOk="0" h="561" w="1163">
                  <a:moveTo>
                    <a:pt x="882" y="561"/>
                  </a:moveTo>
                  <a:cubicBezTo>
                    <a:pt x="763" y="531"/>
                    <a:pt x="620" y="507"/>
                    <a:pt x="471" y="531"/>
                  </a:cubicBezTo>
                  <a:cubicBezTo>
                    <a:pt x="447" y="531"/>
                    <a:pt x="435" y="513"/>
                    <a:pt x="429" y="501"/>
                  </a:cubicBezTo>
                  <a:cubicBezTo>
                    <a:pt x="346" y="382"/>
                    <a:pt x="239" y="298"/>
                    <a:pt x="113" y="245"/>
                  </a:cubicBezTo>
                  <a:cubicBezTo>
                    <a:pt x="89" y="239"/>
                    <a:pt x="84" y="221"/>
                    <a:pt x="60" y="209"/>
                  </a:cubicBezTo>
                  <a:cubicBezTo>
                    <a:pt x="24" y="185"/>
                    <a:pt x="0" y="155"/>
                    <a:pt x="18" y="120"/>
                  </a:cubicBezTo>
                  <a:cubicBezTo>
                    <a:pt x="30" y="84"/>
                    <a:pt x="72" y="90"/>
                    <a:pt x="101" y="90"/>
                  </a:cubicBezTo>
                  <a:cubicBezTo>
                    <a:pt x="250" y="72"/>
                    <a:pt x="400" y="90"/>
                    <a:pt x="531" y="24"/>
                  </a:cubicBezTo>
                  <a:cubicBezTo>
                    <a:pt x="566" y="0"/>
                    <a:pt x="614" y="12"/>
                    <a:pt x="656" y="30"/>
                  </a:cubicBezTo>
                  <a:cubicBezTo>
                    <a:pt x="787" y="96"/>
                    <a:pt x="912" y="161"/>
                    <a:pt x="1031" y="239"/>
                  </a:cubicBezTo>
                  <a:cubicBezTo>
                    <a:pt x="1145" y="310"/>
                    <a:pt x="1163" y="370"/>
                    <a:pt x="1133" y="442"/>
                  </a:cubicBezTo>
                  <a:cubicBezTo>
                    <a:pt x="1097" y="513"/>
                    <a:pt x="1026" y="561"/>
                    <a:pt x="882" y="56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40"/>
            <p:cNvSpPr/>
            <p:nvPr/>
          </p:nvSpPr>
          <p:spPr>
            <a:xfrm>
              <a:off x="8464150" y="-1568510"/>
              <a:ext cx="561352" cy="206608"/>
            </a:xfrm>
            <a:custGeom>
              <a:rect b="b" l="l" r="r" t="t"/>
              <a:pathLst>
                <a:path extrusionOk="0" h="424" w="1152">
                  <a:moveTo>
                    <a:pt x="1127" y="424"/>
                  </a:moveTo>
                  <a:cubicBezTo>
                    <a:pt x="782" y="382"/>
                    <a:pt x="442" y="382"/>
                    <a:pt x="96" y="412"/>
                  </a:cubicBezTo>
                  <a:cubicBezTo>
                    <a:pt x="54" y="418"/>
                    <a:pt x="30" y="400"/>
                    <a:pt x="24" y="358"/>
                  </a:cubicBezTo>
                  <a:cubicBezTo>
                    <a:pt x="19" y="281"/>
                    <a:pt x="1" y="209"/>
                    <a:pt x="30" y="144"/>
                  </a:cubicBezTo>
                  <a:cubicBezTo>
                    <a:pt x="54" y="96"/>
                    <a:pt x="78" y="60"/>
                    <a:pt x="138" y="60"/>
                  </a:cubicBezTo>
                  <a:cubicBezTo>
                    <a:pt x="412" y="54"/>
                    <a:pt x="686" y="1"/>
                    <a:pt x="955" y="84"/>
                  </a:cubicBezTo>
                  <a:cubicBezTo>
                    <a:pt x="1121" y="132"/>
                    <a:pt x="1121" y="120"/>
                    <a:pt x="1139" y="293"/>
                  </a:cubicBezTo>
                  <a:cubicBezTo>
                    <a:pt x="1133" y="328"/>
                    <a:pt x="1151" y="382"/>
                    <a:pt x="1127" y="424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40"/>
            <p:cNvSpPr/>
            <p:nvPr/>
          </p:nvSpPr>
          <p:spPr>
            <a:xfrm>
              <a:off x="8263876" y="2437942"/>
              <a:ext cx="691945" cy="363513"/>
            </a:xfrm>
            <a:custGeom>
              <a:rect b="b" l="l" r="r" t="t"/>
              <a:pathLst>
                <a:path extrusionOk="0" h="746" w="1420">
                  <a:moveTo>
                    <a:pt x="406" y="0"/>
                  </a:moveTo>
                  <a:cubicBezTo>
                    <a:pt x="418" y="60"/>
                    <a:pt x="435" y="107"/>
                    <a:pt x="447" y="167"/>
                  </a:cubicBezTo>
                  <a:cubicBezTo>
                    <a:pt x="471" y="256"/>
                    <a:pt x="525" y="334"/>
                    <a:pt x="590" y="394"/>
                  </a:cubicBezTo>
                  <a:cubicBezTo>
                    <a:pt x="728" y="513"/>
                    <a:pt x="859" y="513"/>
                    <a:pt x="1002" y="399"/>
                  </a:cubicBezTo>
                  <a:cubicBezTo>
                    <a:pt x="1067" y="346"/>
                    <a:pt x="1151" y="310"/>
                    <a:pt x="1151" y="167"/>
                  </a:cubicBezTo>
                  <a:cubicBezTo>
                    <a:pt x="1240" y="310"/>
                    <a:pt x="1306" y="417"/>
                    <a:pt x="1383" y="525"/>
                  </a:cubicBezTo>
                  <a:cubicBezTo>
                    <a:pt x="1419" y="578"/>
                    <a:pt x="1395" y="626"/>
                    <a:pt x="1371" y="674"/>
                  </a:cubicBezTo>
                  <a:cubicBezTo>
                    <a:pt x="1354" y="721"/>
                    <a:pt x="1312" y="745"/>
                    <a:pt x="1276" y="698"/>
                  </a:cubicBezTo>
                  <a:cubicBezTo>
                    <a:pt x="1157" y="572"/>
                    <a:pt x="1014" y="549"/>
                    <a:pt x="853" y="566"/>
                  </a:cubicBezTo>
                  <a:cubicBezTo>
                    <a:pt x="835" y="566"/>
                    <a:pt x="823" y="566"/>
                    <a:pt x="805" y="555"/>
                  </a:cubicBezTo>
                  <a:cubicBezTo>
                    <a:pt x="608" y="495"/>
                    <a:pt x="418" y="507"/>
                    <a:pt x="227" y="602"/>
                  </a:cubicBezTo>
                  <a:cubicBezTo>
                    <a:pt x="114" y="656"/>
                    <a:pt x="54" y="614"/>
                    <a:pt x="18" y="519"/>
                  </a:cubicBezTo>
                  <a:cubicBezTo>
                    <a:pt x="0" y="489"/>
                    <a:pt x="0" y="459"/>
                    <a:pt x="30" y="429"/>
                  </a:cubicBezTo>
                  <a:cubicBezTo>
                    <a:pt x="131" y="316"/>
                    <a:pt x="227" y="209"/>
                    <a:pt x="280" y="66"/>
                  </a:cubicBezTo>
                  <a:cubicBezTo>
                    <a:pt x="292" y="30"/>
                    <a:pt x="328" y="6"/>
                    <a:pt x="406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40"/>
            <p:cNvSpPr/>
            <p:nvPr/>
          </p:nvSpPr>
          <p:spPr>
            <a:xfrm>
              <a:off x="9053765" y="-560319"/>
              <a:ext cx="657347" cy="276289"/>
            </a:xfrm>
            <a:custGeom>
              <a:rect b="b" l="l" r="r" t="t"/>
              <a:pathLst>
                <a:path extrusionOk="0" h="567" w="1349">
                  <a:moveTo>
                    <a:pt x="1330" y="495"/>
                  </a:moveTo>
                  <a:cubicBezTo>
                    <a:pt x="1199" y="549"/>
                    <a:pt x="1050" y="555"/>
                    <a:pt x="907" y="561"/>
                  </a:cubicBezTo>
                  <a:cubicBezTo>
                    <a:pt x="865" y="567"/>
                    <a:pt x="824" y="555"/>
                    <a:pt x="806" y="507"/>
                  </a:cubicBezTo>
                  <a:cubicBezTo>
                    <a:pt x="782" y="471"/>
                    <a:pt x="752" y="442"/>
                    <a:pt x="728" y="406"/>
                  </a:cubicBezTo>
                  <a:cubicBezTo>
                    <a:pt x="639" y="281"/>
                    <a:pt x="543" y="209"/>
                    <a:pt x="376" y="263"/>
                  </a:cubicBezTo>
                  <a:cubicBezTo>
                    <a:pt x="281" y="292"/>
                    <a:pt x="174" y="298"/>
                    <a:pt x="78" y="281"/>
                  </a:cubicBezTo>
                  <a:cubicBezTo>
                    <a:pt x="43" y="269"/>
                    <a:pt x="1" y="257"/>
                    <a:pt x="7" y="209"/>
                  </a:cubicBezTo>
                  <a:cubicBezTo>
                    <a:pt x="7" y="161"/>
                    <a:pt x="61" y="137"/>
                    <a:pt x="96" y="143"/>
                  </a:cubicBezTo>
                  <a:cubicBezTo>
                    <a:pt x="281" y="191"/>
                    <a:pt x="430" y="84"/>
                    <a:pt x="597" y="24"/>
                  </a:cubicBezTo>
                  <a:cubicBezTo>
                    <a:pt x="663" y="0"/>
                    <a:pt x="722" y="0"/>
                    <a:pt x="788" y="30"/>
                  </a:cubicBezTo>
                  <a:cubicBezTo>
                    <a:pt x="997" y="131"/>
                    <a:pt x="1181" y="263"/>
                    <a:pt x="1330" y="436"/>
                  </a:cubicBezTo>
                  <a:cubicBezTo>
                    <a:pt x="1330" y="447"/>
                    <a:pt x="1348" y="465"/>
                    <a:pt x="1330" y="495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40"/>
            <p:cNvSpPr/>
            <p:nvPr/>
          </p:nvSpPr>
          <p:spPr>
            <a:xfrm>
              <a:off x="7604091" y="-40386"/>
              <a:ext cx="523831" cy="334763"/>
            </a:xfrm>
            <a:custGeom>
              <a:rect b="b" l="l" r="r" t="t"/>
              <a:pathLst>
                <a:path extrusionOk="0" h="687" w="1075">
                  <a:moveTo>
                    <a:pt x="1074" y="567"/>
                  </a:moveTo>
                  <a:cubicBezTo>
                    <a:pt x="1008" y="591"/>
                    <a:pt x="931" y="615"/>
                    <a:pt x="865" y="644"/>
                  </a:cubicBezTo>
                  <a:cubicBezTo>
                    <a:pt x="770" y="686"/>
                    <a:pt x="669" y="686"/>
                    <a:pt x="579" y="621"/>
                  </a:cubicBezTo>
                  <a:cubicBezTo>
                    <a:pt x="400" y="477"/>
                    <a:pt x="192" y="376"/>
                    <a:pt x="61" y="179"/>
                  </a:cubicBezTo>
                  <a:cubicBezTo>
                    <a:pt x="43" y="156"/>
                    <a:pt x="25" y="126"/>
                    <a:pt x="13" y="96"/>
                  </a:cubicBezTo>
                  <a:cubicBezTo>
                    <a:pt x="1" y="60"/>
                    <a:pt x="13" y="24"/>
                    <a:pt x="66" y="18"/>
                  </a:cubicBezTo>
                  <a:cubicBezTo>
                    <a:pt x="132" y="6"/>
                    <a:pt x="204" y="6"/>
                    <a:pt x="275" y="1"/>
                  </a:cubicBezTo>
                  <a:cubicBezTo>
                    <a:pt x="299" y="1"/>
                    <a:pt x="323" y="1"/>
                    <a:pt x="329" y="24"/>
                  </a:cubicBezTo>
                  <a:cubicBezTo>
                    <a:pt x="424" y="239"/>
                    <a:pt x="651" y="257"/>
                    <a:pt x="836" y="317"/>
                  </a:cubicBezTo>
                  <a:cubicBezTo>
                    <a:pt x="1008" y="382"/>
                    <a:pt x="1008" y="376"/>
                    <a:pt x="1074" y="567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40"/>
            <p:cNvSpPr/>
            <p:nvPr/>
          </p:nvSpPr>
          <p:spPr>
            <a:xfrm>
              <a:off x="8505082" y="2240105"/>
              <a:ext cx="267519" cy="410292"/>
            </a:xfrm>
            <a:custGeom>
              <a:rect b="b" l="l" r="r" t="t"/>
              <a:pathLst>
                <a:path extrusionOk="0" h="842" w="549">
                  <a:moveTo>
                    <a:pt x="519" y="24"/>
                  </a:moveTo>
                  <a:cubicBezTo>
                    <a:pt x="513" y="215"/>
                    <a:pt x="549" y="388"/>
                    <a:pt x="531" y="555"/>
                  </a:cubicBezTo>
                  <a:cubicBezTo>
                    <a:pt x="519" y="633"/>
                    <a:pt x="483" y="704"/>
                    <a:pt x="417" y="752"/>
                  </a:cubicBezTo>
                  <a:cubicBezTo>
                    <a:pt x="364" y="794"/>
                    <a:pt x="322" y="841"/>
                    <a:pt x="245" y="805"/>
                  </a:cubicBezTo>
                  <a:cubicBezTo>
                    <a:pt x="173" y="770"/>
                    <a:pt x="95" y="734"/>
                    <a:pt x="95" y="627"/>
                  </a:cubicBezTo>
                  <a:cubicBezTo>
                    <a:pt x="95" y="555"/>
                    <a:pt x="90" y="478"/>
                    <a:pt x="90" y="406"/>
                  </a:cubicBezTo>
                  <a:cubicBezTo>
                    <a:pt x="95" y="323"/>
                    <a:pt x="125" y="233"/>
                    <a:pt x="42" y="156"/>
                  </a:cubicBezTo>
                  <a:cubicBezTo>
                    <a:pt x="0" y="120"/>
                    <a:pt x="42" y="60"/>
                    <a:pt x="60" y="1"/>
                  </a:cubicBezTo>
                  <a:cubicBezTo>
                    <a:pt x="209" y="84"/>
                    <a:pt x="352" y="114"/>
                    <a:pt x="519" y="24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40"/>
            <p:cNvSpPr/>
            <p:nvPr/>
          </p:nvSpPr>
          <p:spPr>
            <a:xfrm>
              <a:off x="8554298" y="-1818487"/>
              <a:ext cx="389828" cy="212942"/>
            </a:xfrm>
            <a:custGeom>
              <a:rect b="b" l="l" r="r" t="t"/>
              <a:pathLst>
                <a:path extrusionOk="0" h="437" w="800">
                  <a:moveTo>
                    <a:pt x="30" y="436"/>
                  </a:moveTo>
                  <a:cubicBezTo>
                    <a:pt x="0" y="287"/>
                    <a:pt x="24" y="162"/>
                    <a:pt x="149" y="66"/>
                  </a:cubicBezTo>
                  <a:cubicBezTo>
                    <a:pt x="173" y="49"/>
                    <a:pt x="197" y="31"/>
                    <a:pt x="221" y="19"/>
                  </a:cubicBezTo>
                  <a:cubicBezTo>
                    <a:pt x="370" y="1"/>
                    <a:pt x="525" y="1"/>
                    <a:pt x="674" y="31"/>
                  </a:cubicBezTo>
                  <a:cubicBezTo>
                    <a:pt x="716" y="37"/>
                    <a:pt x="734" y="78"/>
                    <a:pt x="752" y="120"/>
                  </a:cubicBezTo>
                  <a:cubicBezTo>
                    <a:pt x="799" y="215"/>
                    <a:pt x="775" y="311"/>
                    <a:pt x="799" y="424"/>
                  </a:cubicBezTo>
                  <a:cubicBezTo>
                    <a:pt x="662" y="430"/>
                    <a:pt x="537" y="388"/>
                    <a:pt x="412" y="394"/>
                  </a:cubicBezTo>
                  <a:cubicBezTo>
                    <a:pt x="287" y="400"/>
                    <a:pt x="161" y="436"/>
                    <a:pt x="30" y="436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40"/>
            <p:cNvSpPr/>
            <p:nvPr/>
          </p:nvSpPr>
          <p:spPr>
            <a:xfrm>
              <a:off x="8508006" y="-316189"/>
              <a:ext cx="406883" cy="218303"/>
            </a:xfrm>
            <a:custGeom>
              <a:rect b="b" l="l" r="r" t="t"/>
              <a:pathLst>
                <a:path extrusionOk="0" h="448" w="835">
                  <a:moveTo>
                    <a:pt x="602" y="441"/>
                  </a:moveTo>
                  <a:cubicBezTo>
                    <a:pt x="471" y="394"/>
                    <a:pt x="298" y="447"/>
                    <a:pt x="143" y="364"/>
                  </a:cubicBezTo>
                  <a:cubicBezTo>
                    <a:pt x="54" y="316"/>
                    <a:pt x="0" y="155"/>
                    <a:pt x="78" y="84"/>
                  </a:cubicBezTo>
                  <a:cubicBezTo>
                    <a:pt x="143" y="24"/>
                    <a:pt x="239" y="0"/>
                    <a:pt x="328" y="30"/>
                  </a:cubicBezTo>
                  <a:cubicBezTo>
                    <a:pt x="447" y="78"/>
                    <a:pt x="566" y="107"/>
                    <a:pt x="704" y="96"/>
                  </a:cubicBezTo>
                  <a:cubicBezTo>
                    <a:pt x="733" y="96"/>
                    <a:pt x="763" y="107"/>
                    <a:pt x="769" y="125"/>
                  </a:cubicBezTo>
                  <a:cubicBezTo>
                    <a:pt x="799" y="191"/>
                    <a:pt x="835" y="262"/>
                    <a:pt x="823" y="340"/>
                  </a:cubicBezTo>
                  <a:cubicBezTo>
                    <a:pt x="799" y="412"/>
                    <a:pt x="721" y="447"/>
                    <a:pt x="602" y="44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40"/>
            <p:cNvSpPr/>
            <p:nvPr/>
          </p:nvSpPr>
          <p:spPr>
            <a:xfrm>
              <a:off x="8010975" y="572617"/>
              <a:ext cx="323070" cy="232921"/>
            </a:xfrm>
            <a:custGeom>
              <a:rect b="b" l="l" r="r" t="t"/>
              <a:pathLst>
                <a:path extrusionOk="0" h="478" w="663">
                  <a:moveTo>
                    <a:pt x="358" y="42"/>
                  </a:moveTo>
                  <a:cubicBezTo>
                    <a:pt x="543" y="42"/>
                    <a:pt x="662" y="179"/>
                    <a:pt x="633" y="328"/>
                  </a:cubicBezTo>
                  <a:cubicBezTo>
                    <a:pt x="609" y="436"/>
                    <a:pt x="543" y="477"/>
                    <a:pt x="442" y="477"/>
                  </a:cubicBezTo>
                  <a:cubicBezTo>
                    <a:pt x="293" y="471"/>
                    <a:pt x="179" y="400"/>
                    <a:pt x="66" y="316"/>
                  </a:cubicBezTo>
                  <a:cubicBezTo>
                    <a:pt x="1" y="263"/>
                    <a:pt x="24" y="161"/>
                    <a:pt x="102" y="132"/>
                  </a:cubicBezTo>
                  <a:cubicBezTo>
                    <a:pt x="191" y="90"/>
                    <a:pt x="263" y="0"/>
                    <a:pt x="358" y="42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40"/>
            <p:cNvSpPr/>
            <p:nvPr/>
          </p:nvSpPr>
          <p:spPr>
            <a:xfrm>
              <a:off x="8967028" y="-420955"/>
              <a:ext cx="398112" cy="160316"/>
            </a:xfrm>
            <a:custGeom>
              <a:rect b="b" l="l" r="r" t="t"/>
              <a:pathLst>
                <a:path extrusionOk="0" h="329" w="817">
                  <a:moveTo>
                    <a:pt x="0" y="328"/>
                  </a:moveTo>
                  <a:cubicBezTo>
                    <a:pt x="48" y="203"/>
                    <a:pt x="137" y="114"/>
                    <a:pt x="256" y="102"/>
                  </a:cubicBezTo>
                  <a:cubicBezTo>
                    <a:pt x="453" y="90"/>
                    <a:pt x="674" y="1"/>
                    <a:pt x="817" y="251"/>
                  </a:cubicBezTo>
                  <a:cubicBezTo>
                    <a:pt x="668" y="245"/>
                    <a:pt x="525" y="203"/>
                    <a:pt x="388" y="209"/>
                  </a:cubicBezTo>
                  <a:cubicBezTo>
                    <a:pt x="250" y="209"/>
                    <a:pt x="131" y="275"/>
                    <a:pt x="0" y="328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40"/>
            <p:cNvSpPr/>
            <p:nvPr/>
          </p:nvSpPr>
          <p:spPr>
            <a:xfrm>
              <a:off x="8650293" y="-1978316"/>
              <a:ext cx="200761" cy="111100"/>
            </a:xfrm>
            <a:custGeom>
              <a:rect b="b" l="l" r="r" t="t"/>
              <a:pathLst>
                <a:path extrusionOk="0" h="228" w="412">
                  <a:moveTo>
                    <a:pt x="0" y="222"/>
                  </a:moveTo>
                  <a:cubicBezTo>
                    <a:pt x="54" y="96"/>
                    <a:pt x="90" y="1"/>
                    <a:pt x="239" y="19"/>
                  </a:cubicBezTo>
                  <a:cubicBezTo>
                    <a:pt x="280" y="31"/>
                    <a:pt x="328" y="7"/>
                    <a:pt x="382" y="1"/>
                  </a:cubicBezTo>
                  <a:cubicBezTo>
                    <a:pt x="400" y="61"/>
                    <a:pt x="412" y="120"/>
                    <a:pt x="412" y="192"/>
                  </a:cubicBezTo>
                  <a:cubicBezTo>
                    <a:pt x="340" y="227"/>
                    <a:pt x="274" y="210"/>
                    <a:pt x="209" y="216"/>
                  </a:cubicBezTo>
                  <a:cubicBezTo>
                    <a:pt x="149" y="216"/>
                    <a:pt x="90" y="216"/>
                    <a:pt x="0" y="222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40"/>
            <p:cNvSpPr/>
            <p:nvPr/>
          </p:nvSpPr>
          <p:spPr>
            <a:xfrm>
              <a:off x="8246333" y="-403413"/>
              <a:ext cx="215380" cy="134003"/>
            </a:xfrm>
            <a:custGeom>
              <a:rect b="b" l="l" r="r" t="t"/>
              <a:pathLst>
                <a:path extrusionOk="0" h="275" w="442">
                  <a:moveTo>
                    <a:pt x="0" y="48"/>
                  </a:moveTo>
                  <a:cubicBezTo>
                    <a:pt x="179" y="0"/>
                    <a:pt x="179" y="0"/>
                    <a:pt x="442" y="209"/>
                  </a:cubicBezTo>
                  <a:cubicBezTo>
                    <a:pt x="418" y="245"/>
                    <a:pt x="376" y="275"/>
                    <a:pt x="346" y="239"/>
                  </a:cubicBezTo>
                  <a:cubicBezTo>
                    <a:pt x="257" y="125"/>
                    <a:pt x="138" y="84"/>
                    <a:pt x="0" y="48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40"/>
            <p:cNvSpPr/>
            <p:nvPr/>
          </p:nvSpPr>
          <p:spPr>
            <a:xfrm>
              <a:off x="8414934" y="-77420"/>
              <a:ext cx="614954" cy="516519"/>
            </a:xfrm>
            <a:custGeom>
              <a:rect b="b" l="l" r="r" t="t"/>
              <a:pathLst>
                <a:path extrusionOk="0" h="1060" w="1262">
                  <a:moveTo>
                    <a:pt x="437" y="1"/>
                  </a:moveTo>
                  <a:cubicBezTo>
                    <a:pt x="399" y="1"/>
                    <a:pt x="357" y="2"/>
                    <a:pt x="310" y="5"/>
                  </a:cubicBezTo>
                  <a:cubicBezTo>
                    <a:pt x="108" y="77"/>
                    <a:pt x="72" y="184"/>
                    <a:pt x="96" y="410"/>
                  </a:cubicBezTo>
                  <a:cubicBezTo>
                    <a:pt x="102" y="542"/>
                    <a:pt x="78" y="732"/>
                    <a:pt x="42" y="852"/>
                  </a:cubicBezTo>
                  <a:cubicBezTo>
                    <a:pt x="0" y="1001"/>
                    <a:pt x="78" y="1024"/>
                    <a:pt x="209" y="1024"/>
                  </a:cubicBezTo>
                  <a:cubicBezTo>
                    <a:pt x="246" y="1024"/>
                    <a:pt x="346" y="1057"/>
                    <a:pt x="413" y="1057"/>
                  </a:cubicBezTo>
                  <a:cubicBezTo>
                    <a:pt x="431" y="1057"/>
                    <a:pt x="448" y="1055"/>
                    <a:pt x="459" y="1048"/>
                  </a:cubicBezTo>
                  <a:cubicBezTo>
                    <a:pt x="529" y="1040"/>
                    <a:pt x="575" y="1038"/>
                    <a:pt x="611" y="1038"/>
                  </a:cubicBezTo>
                  <a:cubicBezTo>
                    <a:pt x="683" y="1038"/>
                    <a:pt x="716" y="1048"/>
                    <a:pt x="823" y="1048"/>
                  </a:cubicBezTo>
                  <a:cubicBezTo>
                    <a:pt x="864" y="1056"/>
                    <a:pt x="902" y="1059"/>
                    <a:pt x="936" y="1059"/>
                  </a:cubicBezTo>
                  <a:cubicBezTo>
                    <a:pt x="1212" y="1059"/>
                    <a:pt x="1262" y="826"/>
                    <a:pt x="1240" y="428"/>
                  </a:cubicBezTo>
                  <a:cubicBezTo>
                    <a:pt x="1234" y="393"/>
                    <a:pt x="1234" y="315"/>
                    <a:pt x="1228" y="232"/>
                  </a:cubicBezTo>
                  <a:cubicBezTo>
                    <a:pt x="1199" y="35"/>
                    <a:pt x="1056" y="23"/>
                    <a:pt x="883" y="23"/>
                  </a:cubicBezTo>
                  <a:cubicBezTo>
                    <a:pt x="861" y="24"/>
                    <a:pt x="841" y="25"/>
                    <a:pt x="821" y="25"/>
                  </a:cubicBezTo>
                  <a:cubicBezTo>
                    <a:pt x="697" y="25"/>
                    <a:pt x="607" y="1"/>
                    <a:pt x="437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bg>
      <p:bgPr>
        <a:solidFill>
          <a:srgbClr val="0F253F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oogle Shape;206;p41"/>
          <p:cNvGrpSpPr/>
          <p:nvPr/>
        </p:nvGrpSpPr>
        <p:grpSpPr>
          <a:xfrm>
            <a:off x="0" y="0"/>
            <a:ext cx="9144000" cy="5143609"/>
            <a:chOff x="0" y="0"/>
            <a:chExt cx="9144000" cy="5143609"/>
          </a:xfrm>
        </p:grpSpPr>
        <p:sp>
          <p:nvSpPr>
            <p:cNvPr id="207" name="Google Shape;207;p41"/>
            <p:cNvSpPr/>
            <p:nvPr/>
          </p:nvSpPr>
          <p:spPr>
            <a:xfrm>
              <a:off x="2286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41"/>
            <p:cNvSpPr/>
            <p:nvPr/>
          </p:nvSpPr>
          <p:spPr>
            <a:xfrm>
              <a:off x="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41"/>
            <p:cNvSpPr/>
            <p:nvPr/>
          </p:nvSpPr>
          <p:spPr>
            <a:xfrm>
              <a:off x="76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41"/>
            <p:cNvSpPr/>
            <p:nvPr/>
          </p:nvSpPr>
          <p:spPr>
            <a:xfrm>
              <a:off x="1524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41"/>
            <p:cNvSpPr/>
            <p:nvPr/>
          </p:nvSpPr>
          <p:spPr>
            <a:xfrm>
              <a:off x="2286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41"/>
            <p:cNvSpPr/>
            <p:nvPr/>
          </p:nvSpPr>
          <p:spPr>
            <a:xfrm>
              <a:off x="3048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41"/>
            <p:cNvSpPr/>
            <p:nvPr/>
          </p:nvSpPr>
          <p:spPr>
            <a:xfrm>
              <a:off x="76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41"/>
            <p:cNvSpPr/>
            <p:nvPr/>
          </p:nvSpPr>
          <p:spPr>
            <a:xfrm>
              <a:off x="1524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41"/>
            <p:cNvSpPr/>
            <p:nvPr/>
          </p:nvSpPr>
          <p:spPr>
            <a:xfrm>
              <a:off x="3810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41"/>
            <p:cNvSpPr/>
            <p:nvPr/>
          </p:nvSpPr>
          <p:spPr>
            <a:xfrm>
              <a:off x="76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41"/>
            <p:cNvSpPr/>
            <p:nvPr/>
          </p:nvSpPr>
          <p:spPr>
            <a:xfrm>
              <a:off x="1524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41"/>
            <p:cNvSpPr/>
            <p:nvPr/>
          </p:nvSpPr>
          <p:spPr>
            <a:xfrm>
              <a:off x="2286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41"/>
            <p:cNvSpPr/>
            <p:nvPr/>
          </p:nvSpPr>
          <p:spPr>
            <a:xfrm>
              <a:off x="3048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41"/>
            <p:cNvSpPr/>
            <p:nvPr/>
          </p:nvSpPr>
          <p:spPr>
            <a:xfrm>
              <a:off x="3810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41"/>
            <p:cNvSpPr/>
            <p:nvPr/>
          </p:nvSpPr>
          <p:spPr>
            <a:xfrm>
              <a:off x="2286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41"/>
            <p:cNvSpPr/>
            <p:nvPr/>
          </p:nvSpPr>
          <p:spPr>
            <a:xfrm>
              <a:off x="3810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41"/>
            <p:cNvSpPr/>
            <p:nvPr/>
          </p:nvSpPr>
          <p:spPr>
            <a:xfrm>
              <a:off x="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41"/>
            <p:cNvSpPr/>
            <p:nvPr/>
          </p:nvSpPr>
          <p:spPr>
            <a:xfrm>
              <a:off x="76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41"/>
            <p:cNvSpPr/>
            <p:nvPr/>
          </p:nvSpPr>
          <p:spPr>
            <a:xfrm>
              <a:off x="1524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41"/>
            <p:cNvSpPr/>
            <p:nvPr/>
          </p:nvSpPr>
          <p:spPr>
            <a:xfrm>
              <a:off x="3048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41"/>
            <p:cNvSpPr/>
            <p:nvPr/>
          </p:nvSpPr>
          <p:spPr>
            <a:xfrm>
              <a:off x="3810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41"/>
            <p:cNvSpPr/>
            <p:nvPr/>
          </p:nvSpPr>
          <p:spPr>
            <a:xfrm>
              <a:off x="457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41"/>
            <p:cNvSpPr/>
            <p:nvPr/>
          </p:nvSpPr>
          <p:spPr>
            <a:xfrm>
              <a:off x="3810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41"/>
            <p:cNvSpPr/>
            <p:nvPr/>
          </p:nvSpPr>
          <p:spPr>
            <a:xfrm>
              <a:off x="457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41"/>
            <p:cNvSpPr/>
            <p:nvPr/>
          </p:nvSpPr>
          <p:spPr>
            <a:xfrm>
              <a:off x="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41"/>
            <p:cNvSpPr/>
            <p:nvPr/>
          </p:nvSpPr>
          <p:spPr>
            <a:xfrm>
              <a:off x="2286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41"/>
            <p:cNvSpPr/>
            <p:nvPr/>
          </p:nvSpPr>
          <p:spPr>
            <a:xfrm>
              <a:off x="3048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41"/>
            <p:cNvSpPr/>
            <p:nvPr/>
          </p:nvSpPr>
          <p:spPr>
            <a:xfrm>
              <a:off x="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41"/>
            <p:cNvSpPr/>
            <p:nvPr/>
          </p:nvSpPr>
          <p:spPr>
            <a:xfrm>
              <a:off x="457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41"/>
            <p:cNvSpPr/>
            <p:nvPr/>
          </p:nvSpPr>
          <p:spPr>
            <a:xfrm>
              <a:off x="5334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41"/>
            <p:cNvSpPr/>
            <p:nvPr/>
          </p:nvSpPr>
          <p:spPr>
            <a:xfrm>
              <a:off x="457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41"/>
            <p:cNvSpPr/>
            <p:nvPr/>
          </p:nvSpPr>
          <p:spPr>
            <a:xfrm>
              <a:off x="5334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41"/>
            <p:cNvSpPr/>
            <p:nvPr/>
          </p:nvSpPr>
          <p:spPr>
            <a:xfrm>
              <a:off x="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41"/>
            <p:cNvSpPr/>
            <p:nvPr/>
          </p:nvSpPr>
          <p:spPr>
            <a:xfrm>
              <a:off x="76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41"/>
            <p:cNvSpPr/>
            <p:nvPr/>
          </p:nvSpPr>
          <p:spPr>
            <a:xfrm>
              <a:off x="1524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41"/>
            <p:cNvSpPr/>
            <p:nvPr/>
          </p:nvSpPr>
          <p:spPr>
            <a:xfrm>
              <a:off x="3048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41"/>
            <p:cNvSpPr/>
            <p:nvPr/>
          </p:nvSpPr>
          <p:spPr>
            <a:xfrm>
              <a:off x="457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41"/>
            <p:cNvSpPr/>
            <p:nvPr/>
          </p:nvSpPr>
          <p:spPr>
            <a:xfrm>
              <a:off x="5334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41"/>
            <p:cNvSpPr/>
            <p:nvPr/>
          </p:nvSpPr>
          <p:spPr>
            <a:xfrm>
              <a:off x="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41"/>
            <p:cNvSpPr/>
            <p:nvPr/>
          </p:nvSpPr>
          <p:spPr>
            <a:xfrm>
              <a:off x="76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41"/>
            <p:cNvSpPr/>
            <p:nvPr/>
          </p:nvSpPr>
          <p:spPr>
            <a:xfrm>
              <a:off x="1524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41"/>
            <p:cNvSpPr/>
            <p:nvPr/>
          </p:nvSpPr>
          <p:spPr>
            <a:xfrm>
              <a:off x="2286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41"/>
            <p:cNvSpPr/>
            <p:nvPr/>
          </p:nvSpPr>
          <p:spPr>
            <a:xfrm>
              <a:off x="3048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41"/>
            <p:cNvSpPr/>
            <p:nvPr/>
          </p:nvSpPr>
          <p:spPr>
            <a:xfrm>
              <a:off x="3810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41"/>
            <p:cNvSpPr/>
            <p:nvPr/>
          </p:nvSpPr>
          <p:spPr>
            <a:xfrm>
              <a:off x="457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41"/>
            <p:cNvSpPr/>
            <p:nvPr/>
          </p:nvSpPr>
          <p:spPr>
            <a:xfrm>
              <a:off x="5334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41"/>
            <p:cNvSpPr/>
            <p:nvPr/>
          </p:nvSpPr>
          <p:spPr>
            <a:xfrm>
              <a:off x="5334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41"/>
            <p:cNvSpPr/>
            <p:nvPr/>
          </p:nvSpPr>
          <p:spPr>
            <a:xfrm>
              <a:off x="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41"/>
            <p:cNvSpPr/>
            <p:nvPr/>
          </p:nvSpPr>
          <p:spPr>
            <a:xfrm>
              <a:off x="76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41"/>
            <p:cNvSpPr/>
            <p:nvPr/>
          </p:nvSpPr>
          <p:spPr>
            <a:xfrm>
              <a:off x="1524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41"/>
            <p:cNvSpPr/>
            <p:nvPr/>
          </p:nvSpPr>
          <p:spPr>
            <a:xfrm>
              <a:off x="2286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41"/>
            <p:cNvSpPr/>
            <p:nvPr/>
          </p:nvSpPr>
          <p:spPr>
            <a:xfrm>
              <a:off x="3048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41"/>
            <p:cNvSpPr/>
            <p:nvPr/>
          </p:nvSpPr>
          <p:spPr>
            <a:xfrm>
              <a:off x="3810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41"/>
            <p:cNvSpPr/>
            <p:nvPr/>
          </p:nvSpPr>
          <p:spPr>
            <a:xfrm>
              <a:off x="457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41"/>
            <p:cNvSpPr/>
            <p:nvPr/>
          </p:nvSpPr>
          <p:spPr>
            <a:xfrm>
              <a:off x="5334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41"/>
            <p:cNvSpPr/>
            <p:nvPr/>
          </p:nvSpPr>
          <p:spPr>
            <a:xfrm>
              <a:off x="6096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41"/>
            <p:cNvSpPr/>
            <p:nvPr/>
          </p:nvSpPr>
          <p:spPr>
            <a:xfrm>
              <a:off x="6858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41"/>
            <p:cNvSpPr/>
            <p:nvPr/>
          </p:nvSpPr>
          <p:spPr>
            <a:xfrm>
              <a:off x="7620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41"/>
            <p:cNvSpPr/>
            <p:nvPr/>
          </p:nvSpPr>
          <p:spPr>
            <a:xfrm>
              <a:off x="838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41"/>
            <p:cNvSpPr/>
            <p:nvPr/>
          </p:nvSpPr>
          <p:spPr>
            <a:xfrm>
              <a:off x="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41"/>
            <p:cNvSpPr/>
            <p:nvPr/>
          </p:nvSpPr>
          <p:spPr>
            <a:xfrm>
              <a:off x="76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41"/>
            <p:cNvSpPr/>
            <p:nvPr/>
          </p:nvSpPr>
          <p:spPr>
            <a:xfrm>
              <a:off x="1524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41"/>
            <p:cNvSpPr/>
            <p:nvPr/>
          </p:nvSpPr>
          <p:spPr>
            <a:xfrm>
              <a:off x="2286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41"/>
            <p:cNvSpPr/>
            <p:nvPr/>
          </p:nvSpPr>
          <p:spPr>
            <a:xfrm>
              <a:off x="3048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41"/>
            <p:cNvSpPr/>
            <p:nvPr/>
          </p:nvSpPr>
          <p:spPr>
            <a:xfrm>
              <a:off x="3810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41"/>
            <p:cNvSpPr/>
            <p:nvPr/>
          </p:nvSpPr>
          <p:spPr>
            <a:xfrm>
              <a:off x="457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41"/>
            <p:cNvSpPr/>
            <p:nvPr/>
          </p:nvSpPr>
          <p:spPr>
            <a:xfrm>
              <a:off x="5334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41"/>
            <p:cNvSpPr/>
            <p:nvPr/>
          </p:nvSpPr>
          <p:spPr>
            <a:xfrm>
              <a:off x="6096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41"/>
            <p:cNvSpPr/>
            <p:nvPr/>
          </p:nvSpPr>
          <p:spPr>
            <a:xfrm>
              <a:off x="6858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41"/>
            <p:cNvSpPr/>
            <p:nvPr/>
          </p:nvSpPr>
          <p:spPr>
            <a:xfrm>
              <a:off x="7620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41"/>
            <p:cNvSpPr/>
            <p:nvPr/>
          </p:nvSpPr>
          <p:spPr>
            <a:xfrm>
              <a:off x="838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41"/>
            <p:cNvSpPr/>
            <p:nvPr/>
          </p:nvSpPr>
          <p:spPr>
            <a:xfrm>
              <a:off x="6096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41"/>
            <p:cNvSpPr/>
            <p:nvPr/>
          </p:nvSpPr>
          <p:spPr>
            <a:xfrm>
              <a:off x="6858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41"/>
            <p:cNvSpPr/>
            <p:nvPr/>
          </p:nvSpPr>
          <p:spPr>
            <a:xfrm>
              <a:off x="7620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41"/>
            <p:cNvSpPr/>
            <p:nvPr/>
          </p:nvSpPr>
          <p:spPr>
            <a:xfrm>
              <a:off x="838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41"/>
            <p:cNvSpPr/>
            <p:nvPr/>
          </p:nvSpPr>
          <p:spPr>
            <a:xfrm>
              <a:off x="6096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41"/>
            <p:cNvSpPr/>
            <p:nvPr/>
          </p:nvSpPr>
          <p:spPr>
            <a:xfrm>
              <a:off x="6858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41"/>
            <p:cNvSpPr/>
            <p:nvPr/>
          </p:nvSpPr>
          <p:spPr>
            <a:xfrm>
              <a:off x="7620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41"/>
            <p:cNvSpPr/>
            <p:nvPr/>
          </p:nvSpPr>
          <p:spPr>
            <a:xfrm>
              <a:off x="838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41"/>
            <p:cNvSpPr/>
            <p:nvPr/>
          </p:nvSpPr>
          <p:spPr>
            <a:xfrm>
              <a:off x="6096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41"/>
            <p:cNvSpPr/>
            <p:nvPr/>
          </p:nvSpPr>
          <p:spPr>
            <a:xfrm>
              <a:off x="6858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41"/>
            <p:cNvSpPr/>
            <p:nvPr/>
          </p:nvSpPr>
          <p:spPr>
            <a:xfrm>
              <a:off x="7620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41"/>
            <p:cNvSpPr/>
            <p:nvPr/>
          </p:nvSpPr>
          <p:spPr>
            <a:xfrm>
              <a:off x="838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41"/>
            <p:cNvSpPr/>
            <p:nvPr/>
          </p:nvSpPr>
          <p:spPr>
            <a:xfrm>
              <a:off x="6096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41"/>
            <p:cNvSpPr/>
            <p:nvPr/>
          </p:nvSpPr>
          <p:spPr>
            <a:xfrm>
              <a:off x="6858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41"/>
            <p:cNvSpPr/>
            <p:nvPr/>
          </p:nvSpPr>
          <p:spPr>
            <a:xfrm>
              <a:off x="7620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41"/>
            <p:cNvSpPr/>
            <p:nvPr/>
          </p:nvSpPr>
          <p:spPr>
            <a:xfrm>
              <a:off x="838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41"/>
            <p:cNvSpPr/>
            <p:nvPr/>
          </p:nvSpPr>
          <p:spPr>
            <a:xfrm>
              <a:off x="6096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41"/>
            <p:cNvSpPr/>
            <p:nvPr/>
          </p:nvSpPr>
          <p:spPr>
            <a:xfrm>
              <a:off x="6858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41"/>
            <p:cNvSpPr/>
            <p:nvPr/>
          </p:nvSpPr>
          <p:spPr>
            <a:xfrm>
              <a:off x="7620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41"/>
            <p:cNvSpPr/>
            <p:nvPr/>
          </p:nvSpPr>
          <p:spPr>
            <a:xfrm>
              <a:off x="838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41"/>
            <p:cNvSpPr/>
            <p:nvPr/>
          </p:nvSpPr>
          <p:spPr>
            <a:xfrm>
              <a:off x="5334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41"/>
            <p:cNvSpPr/>
            <p:nvPr/>
          </p:nvSpPr>
          <p:spPr>
            <a:xfrm>
              <a:off x="6096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41"/>
            <p:cNvSpPr/>
            <p:nvPr/>
          </p:nvSpPr>
          <p:spPr>
            <a:xfrm>
              <a:off x="6858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41"/>
            <p:cNvSpPr/>
            <p:nvPr/>
          </p:nvSpPr>
          <p:spPr>
            <a:xfrm>
              <a:off x="7620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41"/>
            <p:cNvSpPr/>
            <p:nvPr/>
          </p:nvSpPr>
          <p:spPr>
            <a:xfrm>
              <a:off x="838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41"/>
            <p:cNvSpPr/>
            <p:nvPr/>
          </p:nvSpPr>
          <p:spPr>
            <a:xfrm>
              <a:off x="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41"/>
            <p:cNvSpPr/>
            <p:nvPr/>
          </p:nvSpPr>
          <p:spPr>
            <a:xfrm>
              <a:off x="76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41"/>
            <p:cNvSpPr/>
            <p:nvPr/>
          </p:nvSpPr>
          <p:spPr>
            <a:xfrm>
              <a:off x="1524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41"/>
            <p:cNvSpPr/>
            <p:nvPr/>
          </p:nvSpPr>
          <p:spPr>
            <a:xfrm>
              <a:off x="2286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41"/>
            <p:cNvSpPr/>
            <p:nvPr/>
          </p:nvSpPr>
          <p:spPr>
            <a:xfrm>
              <a:off x="3048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41"/>
            <p:cNvSpPr/>
            <p:nvPr/>
          </p:nvSpPr>
          <p:spPr>
            <a:xfrm>
              <a:off x="3810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41"/>
            <p:cNvSpPr/>
            <p:nvPr/>
          </p:nvSpPr>
          <p:spPr>
            <a:xfrm>
              <a:off x="457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41"/>
            <p:cNvSpPr/>
            <p:nvPr/>
          </p:nvSpPr>
          <p:spPr>
            <a:xfrm>
              <a:off x="5334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41"/>
            <p:cNvSpPr/>
            <p:nvPr/>
          </p:nvSpPr>
          <p:spPr>
            <a:xfrm>
              <a:off x="6096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41"/>
            <p:cNvSpPr/>
            <p:nvPr/>
          </p:nvSpPr>
          <p:spPr>
            <a:xfrm>
              <a:off x="6858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41"/>
            <p:cNvSpPr/>
            <p:nvPr/>
          </p:nvSpPr>
          <p:spPr>
            <a:xfrm>
              <a:off x="7620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41"/>
            <p:cNvSpPr/>
            <p:nvPr/>
          </p:nvSpPr>
          <p:spPr>
            <a:xfrm>
              <a:off x="838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41"/>
            <p:cNvSpPr/>
            <p:nvPr/>
          </p:nvSpPr>
          <p:spPr>
            <a:xfrm>
              <a:off x="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41"/>
            <p:cNvSpPr/>
            <p:nvPr/>
          </p:nvSpPr>
          <p:spPr>
            <a:xfrm>
              <a:off x="76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41"/>
            <p:cNvSpPr/>
            <p:nvPr/>
          </p:nvSpPr>
          <p:spPr>
            <a:xfrm>
              <a:off x="1524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41"/>
            <p:cNvSpPr/>
            <p:nvPr/>
          </p:nvSpPr>
          <p:spPr>
            <a:xfrm>
              <a:off x="2286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41"/>
            <p:cNvSpPr/>
            <p:nvPr/>
          </p:nvSpPr>
          <p:spPr>
            <a:xfrm>
              <a:off x="3048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41"/>
            <p:cNvSpPr/>
            <p:nvPr/>
          </p:nvSpPr>
          <p:spPr>
            <a:xfrm>
              <a:off x="3810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41"/>
            <p:cNvSpPr/>
            <p:nvPr/>
          </p:nvSpPr>
          <p:spPr>
            <a:xfrm>
              <a:off x="457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41"/>
            <p:cNvSpPr/>
            <p:nvPr/>
          </p:nvSpPr>
          <p:spPr>
            <a:xfrm>
              <a:off x="5334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41"/>
            <p:cNvSpPr/>
            <p:nvPr/>
          </p:nvSpPr>
          <p:spPr>
            <a:xfrm>
              <a:off x="6096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41"/>
            <p:cNvSpPr/>
            <p:nvPr/>
          </p:nvSpPr>
          <p:spPr>
            <a:xfrm>
              <a:off x="6858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41"/>
            <p:cNvSpPr/>
            <p:nvPr/>
          </p:nvSpPr>
          <p:spPr>
            <a:xfrm>
              <a:off x="7620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41"/>
            <p:cNvSpPr/>
            <p:nvPr/>
          </p:nvSpPr>
          <p:spPr>
            <a:xfrm>
              <a:off x="838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41"/>
            <p:cNvSpPr/>
            <p:nvPr/>
          </p:nvSpPr>
          <p:spPr>
            <a:xfrm>
              <a:off x="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41"/>
            <p:cNvSpPr/>
            <p:nvPr/>
          </p:nvSpPr>
          <p:spPr>
            <a:xfrm>
              <a:off x="76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41"/>
            <p:cNvSpPr/>
            <p:nvPr/>
          </p:nvSpPr>
          <p:spPr>
            <a:xfrm>
              <a:off x="1524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41"/>
            <p:cNvSpPr/>
            <p:nvPr/>
          </p:nvSpPr>
          <p:spPr>
            <a:xfrm>
              <a:off x="2286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41"/>
            <p:cNvSpPr/>
            <p:nvPr/>
          </p:nvSpPr>
          <p:spPr>
            <a:xfrm>
              <a:off x="3048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41"/>
            <p:cNvSpPr/>
            <p:nvPr/>
          </p:nvSpPr>
          <p:spPr>
            <a:xfrm>
              <a:off x="3810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41"/>
            <p:cNvSpPr/>
            <p:nvPr/>
          </p:nvSpPr>
          <p:spPr>
            <a:xfrm>
              <a:off x="457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41"/>
            <p:cNvSpPr/>
            <p:nvPr/>
          </p:nvSpPr>
          <p:spPr>
            <a:xfrm>
              <a:off x="5334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41"/>
            <p:cNvSpPr/>
            <p:nvPr/>
          </p:nvSpPr>
          <p:spPr>
            <a:xfrm>
              <a:off x="6096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41"/>
            <p:cNvSpPr/>
            <p:nvPr/>
          </p:nvSpPr>
          <p:spPr>
            <a:xfrm>
              <a:off x="6858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41"/>
            <p:cNvSpPr/>
            <p:nvPr/>
          </p:nvSpPr>
          <p:spPr>
            <a:xfrm>
              <a:off x="7620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41"/>
            <p:cNvSpPr/>
            <p:nvPr/>
          </p:nvSpPr>
          <p:spPr>
            <a:xfrm>
              <a:off x="838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9" name="Google Shape;339;p41"/>
          <p:cNvSpPr txBox="1"/>
          <p:nvPr>
            <p:ph type="title"/>
          </p:nvPr>
        </p:nvSpPr>
        <p:spPr>
          <a:xfrm>
            <a:off x="736538" y="1833154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0" name="Google Shape;340;p41"/>
          <p:cNvSpPr txBox="1"/>
          <p:nvPr>
            <p:ph idx="2" type="title"/>
          </p:nvPr>
        </p:nvSpPr>
        <p:spPr>
          <a:xfrm>
            <a:off x="736538" y="1306167"/>
            <a:ext cx="12753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41" name="Google Shape;341;p41"/>
          <p:cNvSpPr txBox="1"/>
          <p:nvPr>
            <p:ph idx="1" type="subTitle"/>
          </p:nvPr>
        </p:nvSpPr>
        <p:spPr>
          <a:xfrm>
            <a:off x="736538" y="2176900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2" name="Google Shape;342;p41"/>
          <p:cNvSpPr txBox="1"/>
          <p:nvPr>
            <p:ph idx="3" type="title"/>
          </p:nvPr>
        </p:nvSpPr>
        <p:spPr>
          <a:xfrm>
            <a:off x="3420338" y="1833154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3" name="Google Shape;343;p41"/>
          <p:cNvSpPr txBox="1"/>
          <p:nvPr>
            <p:ph idx="4" type="title"/>
          </p:nvPr>
        </p:nvSpPr>
        <p:spPr>
          <a:xfrm>
            <a:off x="3420338" y="1306167"/>
            <a:ext cx="12753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44" name="Google Shape;344;p41"/>
          <p:cNvSpPr txBox="1"/>
          <p:nvPr>
            <p:ph idx="5" type="subTitle"/>
          </p:nvPr>
        </p:nvSpPr>
        <p:spPr>
          <a:xfrm>
            <a:off x="3420338" y="2176900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5" name="Google Shape;345;p41"/>
          <p:cNvSpPr txBox="1"/>
          <p:nvPr>
            <p:ph idx="6" type="title"/>
          </p:nvPr>
        </p:nvSpPr>
        <p:spPr>
          <a:xfrm>
            <a:off x="6087600" y="1833154"/>
            <a:ext cx="24126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6" name="Google Shape;346;p41"/>
          <p:cNvSpPr txBox="1"/>
          <p:nvPr>
            <p:ph idx="7" type="title"/>
          </p:nvPr>
        </p:nvSpPr>
        <p:spPr>
          <a:xfrm>
            <a:off x="6087600" y="1306167"/>
            <a:ext cx="12753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47" name="Google Shape;347;p41"/>
          <p:cNvSpPr txBox="1"/>
          <p:nvPr>
            <p:ph idx="8" type="subTitle"/>
          </p:nvPr>
        </p:nvSpPr>
        <p:spPr>
          <a:xfrm>
            <a:off x="6087600" y="2176900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8" name="Google Shape;348;p41"/>
          <p:cNvSpPr txBox="1"/>
          <p:nvPr>
            <p:ph idx="9" type="title"/>
          </p:nvPr>
        </p:nvSpPr>
        <p:spPr>
          <a:xfrm>
            <a:off x="736538" y="3330128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9" name="Google Shape;349;p41"/>
          <p:cNvSpPr txBox="1"/>
          <p:nvPr>
            <p:ph idx="13" type="title"/>
          </p:nvPr>
        </p:nvSpPr>
        <p:spPr>
          <a:xfrm>
            <a:off x="736538" y="2804517"/>
            <a:ext cx="12753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0" name="Google Shape;350;p41"/>
          <p:cNvSpPr txBox="1"/>
          <p:nvPr>
            <p:ph idx="14" type="subTitle"/>
          </p:nvPr>
        </p:nvSpPr>
        <p:spPr>
          <a:xfrm>
            <a:off x="736538" y="3675250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1" name="Google Shape;351;p41"/>
          <p:cNvSpPr txBox="1"/>
          <p:nvPr>
            <p:ph idx="15" type="title"/>
          </p:nvPr>
        </p:nvSpPr>
        <p:spPr>
          <a:xfrm>
            <a:off x="3420338" y="3330128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2" name="Google Shape;352;p41"/>
          <p:cNvSpPr txBox="1"/>
          <p:nvPr>
            <p:ph idx="16" type="title"/>
          </p:nvPr>
        </p:nvSpPr>
        <p:spPr>
          <a:xfrm>
            <a:off x="3420338" y="2804517"/>
            <a:ext cx="12753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3" name="Google Shape;353;p41"/>
          <p:cNvSpPr txBox="1"/>
          <p:nvPr>
            <p:ph idx="17" type="subTitle"/>
          </p:nvPr>
        </p:nvSpPr>
        <p:spPr>
          <a:xfrm>
            <a:off x="3420338" y="3675250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41"/>
          <p:cNvSpPr txBox="1"/>
          <p:nvPr>
            <p:ph idx="18" type="title"/>
          </p:nvPr>
        </p:nvSpPr>
        <p:spPr>
          <a:xfrm>
            <a:off x="6087600" y="3330128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5" name="Google Shape;355;p41"/>
          <p:cNvSpPr txBox="1"/>
          <p:nvPr>
            <p:ph idx="19" type="title"/>
          </p:nvPr>
        </p:nvSpPr>
        <p:spPr>
          <a:xfrm>
            <a:off x="6087600" y="2804517"/>
            <a:ext cx="12753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6" name="Google Shape;356;p41"/>
          <p:cNvSpPr txBox="1"/>
          <p:nvPr>
            <p:ph idx="20" type="subTitle"/>
          </p:nvPr>
        </p:nvSpPr>
        <p:spPr>
          <a:xfrm>
            <a:off x="6087600" y="3675250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p41"/>
          <p:cNvSpPr txBox="1"/>
          <p:nvPr>
            <p:ph idx="21" type="title"/>
          </p:nvPr>
        </p:nvSpPr>
        <p:spPr>
          <a:xfrm>
            <a:off x="720000" y="445025"/>
            <a:ext cx="7704000" cy="6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grpSp>
        <p:nvGrpSpPr>
          <p:cNvPr id="358" name="Google Shape;358;p41"/>
          <p:cNvGrpSpPr/>
          <p:nvPr/>
        </p:nvGrpSpPr>
        <p:grpSpPr>
          <a:xfrm>
            <a:off x="253900" y="231447"/>
            <a:ext cx="586475" cy="4884553"/>
            <a:chOff x="253900" y="231447"/>
            <a:chExt cx="586475" cy="4884553"/>
          </a:xfrm>
        </p:grpSpPr>
        <p:cxnSp>
          <p:nvCxnSpPr>
            <p:cNvPr id="359" name="Google Shape;359;p41"/>
            <p:cNvCxnSpPr/>
            <p:nvPr/>
          </p:nvCxnSpPr>
          <p:spPr>
            <a:xfrm>
              <a:off x="254125" y="231532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60" name="Google Shape;360;p41"/>
            <p:cNvCxnSpPr/>
            <p:nvPr/>
          </p:nvCxnSpPr>
          <p:spPr>
            <a:xfrm>
              <a:off x="254125" y="4912060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61" name="Google Shape;361;p41"/>
            <p:cNvCxnSpPr/>
            <p:nvPr/>
          </p:nvCxnSpPr>
          <p:spPr>
            <a:xfrm>
              <a:off x="254125" y="3975920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62" name="Google Shape;362;p41"/>
            <p:cNvCxnSpPr/>
            <p:nvPr/>
          </p:nvCxnSpPr>
          <p:spPr>
            <a:xfrm>
              <a:off x="254125" y="3039801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63" name="Google Shape;363;p41"/>
            <p:cNvCxnSpPr/>
            <p:nvPr/>
          </p:nvCxnSpPr>
          <p:spPr>
            <a:xfrm>
              <a:off x="254125" y="2103683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64" name="Google Shape;364;p41"/>
            <p:cNvCxnSpPr/>
            <p:nvPr/>
          </p:nvCxnSpPr>
          <p:spPr>
            <a:xfrm>
              <a:off x="254125" y="1167565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65" name="Google Shape;365;p41"/>
            <p:cNvCxnSpPr/>
            <p:nvPr/>
          </p:nvCxnSpPr>
          <p:spPr>
            <a:xfrm>
              <a:off x="254125" y="4443945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66" name="Google Shape;366;p41"/>
            <p:cNvCxnSpPr/>
            <p:nvPr/>
          </p:nvCxnSpPr>
          <p:spPr>
            <a:xfrm>
              <a:off x="254125" y="699539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67" name="Google Shape;367;p41"/>
            <p:cNvCxnSpPr/>
            <p:nvPr/>
          </p:nvCxnSpPr>
          <p:spPr>
            <a:xfrm>
              <a:off x="254125" y="1635641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68" name="Google Shape;368;p41"/>
            <p:cNvCxnSpPr/>
            <p:nvPr/>
          </p:nvCxnSpPr>
          <p:spPr>
            <a:xfrm>
              <a:off x="254125" y="2571742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69" name="Google Shape;369;p41"/>
            <p:cNvCxnSpPr/>
            <p:nvPr/>
          </p:nvCxnSpPr>
          <p:spPr>
            <a:xfrm>
              <a:off x="254125" y="3507844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0" name="Google Shape;370;p41"/>
            <p:cNvCxnSpPr/>
            <p:nvPr/>
          </p:nvCxnSpPr>
          <p:spPr>
            <a:xfrm>
              <a:off x="253900" y="231447"/>
              <a:ext cx="0" cy="468060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71" name="Google Shape;371;p41"/>
            <p:cNvSpPr txBox="1"/>
            <p:nvPr/>
          </p:nvSpPr>
          <p:spPr>
            <a:xfrm>
              <a:off x="272775" y="4739500"/>
              <a:ext cx="567600" cy="37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b="0" i="0" lang="en-US" sz="700" u="none" cap="none" strike="noStrike">
                  <a:solidFill>
                    <a:schemeClr val="dk1"/>
                  </a:solidFill>
                  <a:latin typeface="Nunito"/>
                  <a:ea typeface="Nunito"/>
                  <a:cs typeface="Nunito"/>
                  <a:sym typeface="Nunito"/>
                </a:rPr>
                <a:t>10cm</a:t>
              </a:r>
              <a:endParaRPr b="0" i="0" sz="5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sp>
        <p:nvSpPr>
          <p:cNvPr id="372" name="Google Shape;372;p41"/>
          <p:cNvSpPr txBox="1"/>
          <p:nvPr>
            <p:ph idx="12" type="sldNum"/>
          </p:nvPr>
        </p:nvSpPr>
        <p:spPr>
          <a:xfrm>
            <a:off x="8400004" y="4744000"/>
            <a:ext cx="4833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indent="0" lvl="1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2pPr>
            <a:lvl3pPr indent="0" lvl="2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3pPr>
            <a:lvl4pPr indent="0" lvl="3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4pPr>
            <a:lvl5pPr indent="0" lvl="4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5pPr>
            <a:lvl6pPr indent="0" lvl="5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6pPr>
            <a:lvl7pPr indent="0" lvl="6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7pPr>
            <a:lvl8pPr indent="0" lvl="7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8pPr>
            <a:lvl9pPr indent="0" lvl="8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3" name="Google Shape;373;p41"/>
          <p:cNvSpPr txBox="1"/>
          <p:nvPr>
            <p:ph idx="22" type="sldNum"/>
          </p:nvPr>
        </p:nvSpPr>
        <p:spPr>
          <a:xfrm>
            <a:off x="7361026" y="4740075"/>
            <a:ext cx="12387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indent="0" lvl="1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2pPr>
            <a:lvl3pPr indent="0" lvl="2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3pPr>
            <a:lvl4pPr indent="0" lvl="3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4pPr>
            <a:lvl5pPr indent="0" lvl="4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5pPr>
            <a:lvl6pPr indent="0" lvl="5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6pPr>
            <a:lvl7pPr indent="0" lvl="6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7pPr>
            <a:lvl8pPr indent="0" lvl="7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8pPr>
            <a:lvl9pPr indent="0" lvl="8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 X-Ray Exp / 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1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5" name="Google Shape;375;p42"/>
          <p:cNvGrpSpPr/>
          <p:nvPr/>
        </p:nvGrpSpPr>
        <p:grpSpPr>
          <a:xfrm>
            <a:off x="0" y="0"/>
            <a:ext cx="9144000" cy="5143609"/>
            <a:chOff x="0" y="0"/>
            <a:chExt cx="9144000" cy="5143609"/>
          </a:xfrm>
        </p:grpSpPr>
        <p:sp>
          <p:nvSpPr>
            <p:cNvPr id="376" name="Google Shape;376;p42"/>
            <p:cNvSpPr/>
            <p:nvPr/>
          </p:nvSpPr>
          <p:spPr>
            <a:xfrm>
              <a:off x="2286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42"/>
            <p:cNvSpPr/>
            <p:nvPr/>
          </p:nvSpPr>
          <p:spPr>
            <a:xfrm>
              <a:off x="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42"/>
            <p:cNvSpPr/>
            <p:nvPr/>
          </p:nvSpPr>
          <p:spPr>
            <a:xfrm>
              <a:off x="76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42"/>
            <p:cNvSpPr/>
            <p:nvPr/>
          </p:nvSpPr>
          <p:spPr>
            <a:xfrm>
              <a:off x="1524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42"/>
            <p:cNvSpPr/>
            <p:nvPr/>
          </p:nvSpPr>
          <p:spPr>
            <a:xfrm>
              <a:off x="2286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42"/>
            <p:cNvSpPr/>
            <p:nvPr/>
          </p:nvSpPr>
          <p:spPr>
            <a:xfrm>
              <a:off x="3048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42"/>
            <p:cNvSpPr/>
            <p:nvPr/>
          </p:nvSpPr>
          <p:spPr>
            <a:xfrm>
              <a:off x="76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42"/>
            <p:cNvSpPr/>
            <p:nvPr/>
          </p:nvSpPr>
          <p:spPr>
            <a:xfrm>
              <a:off x="1524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42"/>
            <p:cNvSpPr/>
            <p:nvPr/>
          </p:nvSpPr>
          <p:spPr>
            <a:xfrm>
              <a:off x="3810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42"/>
            <p:cNvSpPr/>
            <p:nvPr/>
          </p:nvSpPr>
          <p:spPr>
            <a:xfrm>
              <a:off x="76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42"/>
            <p:cNvSpPr/>
            <p:nvPr/>
          </p:nvSpPr>
          <p:spPr>
            <a:xfrm>
              <a:off x="1524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42"/>
            <p:cNvSpPr/>
            <p:nvPr/>
          </p:nvSpPr>
          <p:spPr>
            <a:xfrm>
              <a:off x="2286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42"/>
            <p:cNvSpPr/>
            <p:nvPr/>
          </p:nvSpPr>
          <p:spPr>
            <a:xfrm>
              <a:off x="3048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42"/>
            <p:cNvSpPr/>
            <p:nvPr/>
          </p:nvSpPr>
          <p:spPr>
            <a:xfrm>
              <a:off x="3810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42"/>
            <p:cNvSpPr/>
            <p:nvPr/>
          </p:nvSpPr>
          <p:spPr>
            <a:xfrm>
              <a:off x="2286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42"/>
            <p:cNvSpPr/>
            <p:nvPr/>
          </p:nvSpPr>
          <p:spPr>
            <a:xfrm>
              <a:off x="3810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42"/>
            <p:cNvSpPr/>
            <p:nvPr/>
          </p:nvSpPr>
          <p:spPr>
            <a:xfrm>
              <a:off x="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42"/>
            <p:cNvSpPr/>
            <p:nvPr/>
          </p:nvSpPr>
          <p:spPr>
            <a:xfrm>
              <a:off x="76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42"/>
            <p:cNvSpPr/>
            <p:nvPr/>
          </p:nvSpPr>
          <p:spPr>
            <a:xfrm>
              <a:off x="1524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42"/>
            <p:cNvSpPr/>
            <p:nvPr/>
          </p:nvSpPr>
          <p:spPr>
            <a:xfrm>
              <a:off x="3048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42"/>
            <p:cNvSpPr/>
            <p:nvPr/>
          </p:nvSpPr>
          <p:spPr>
            <a:xfrm>
              <a:off x="3810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42"/>
            <p:cNvSpPr/>
            <p:nvPr/>
          </p:nvSpPr>
          <p:spPr>
            <a:xfrm>
              <a:off x="457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42"/>
            <p:cNvSpPr/>
            <p:nvPr/>
          </p:nvSpPr>
          <p:spPr>
            <a:xfrm>
              <a:off x="3810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42"/>
            <p:cNvSpPr/>
            <p:nvPr/>
          </p:nvSpPr>
          <p:spPr>
            <a:xfrm>
              <a:off x="457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42"/>
            <p:cNvSpPr/>
            <p:nvPr/>
          </p:nvSpPr>
          <p:spPr>
            <a:xfrm>
              <a:off x="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42"/>
            <p:cNvSpPr/>
            <p:nvPr/>
          </p:nvSpPr>
          <p:spPr>
            <a:xfrm>
              <a:off x="2286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42"/>
            <p:cNvSpPr/>
            <p:nvPr/>
          </p:nvSpPr>
          <p:spPr>
            <a:xfrm>
              <a:off x="3048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42"/>
            <p:cNvSpPr/>
            <p:nvPr/>
          </p:nvSpPr>
          <p:spPr>
            <a:xfrm>
              <a:off x="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42"/>
            <p:cNvSpPr/>
            <p:nvPr/>
          </p:nvSpPr>
          <p:spPr>
            <a:xfrm>
              <a:off x="457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42"/>
            <p:cNvSpPr/>
            <p:nvPr/>
          </p:nvSpPr>
          <p:spPr>
            <a:xfrm>
              <a:off x="5334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42"/>
            <p:cNvSpPr/>
            <p:nvPr/>
          </p:nvSpPr>
          <p:spPr>
            <a:xfrm>
              <a:off x="457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42"/>
            <p:cNvSpPr/>
            <p:nvPr/>
          </p:nvSpPr>
          <p:spPr>
            <a:xfrm>
              <a:off x="5334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42"/>
            <p:cNvSpPr/>
            <p:nvPr/>
          </p:nvSpPr>
          <p:spPr>
            <a:xfrm>
              <a:off x="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42"/>
            <p:cNvSpPr/>
            <p:nvPr/>
          </p:nvSpPr>
          <p:spPr>
            <a:xfrm>
              <a:off x="76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42"/>
            <p:cNvSpPr/>
            <p:nvPr/>
          </p:nvSpPr>
          <p:spPr>
            <a:xfrm>
              <a:off x="1524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42"/>
            <p:cNvSpPr/>
            <p:nvPr/>
          </p:nvSpPr>
          <p:spPr>
            <a:xfrm>
              <a:off x="3048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42"/>
            <p:cNvSpPr/>
            <p:nvPr/>
          </p:nvSpPr>
          <p:spPr>
            <a:xfrm>
              <a:off x="457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42"/>
            <p:cNvSpPr/>
            <p:nvPr/>
          </p:nvSpPr>
          <p:spPr>
            <a:xfrm>
              <a:off x="5334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42"/>
            <p:cNvSpPr/>
            <p:nvPr/>
          </p:nvSpPr>
          <p:spPr>
            <a:xfrm>
              <a:off x="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42"/>
            <p:cNvSpPr/>
            <p:nvPr/>
          </p:nvSpPr>
          <p:spPr>
            <a:xfrm>
              <a:off x="76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42"/>
            <p:cNvSpPr/>
            <p:nvPr/>
          </p:nvSpPr>
          <p:spPr>
            <a:xfrm>
              <a:off x="1524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42"/>
            <p:cNvSpPr/>
            <p:nvPr/>
          </p:nvSpPr>
          <p:spPr>
            <a:xfrm>
              <a:off x="2286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42"/>
            <p:cNvSpPr/>
            <p:nvPr/>
          </p:nvSpPr>
          <p:spPr>
            <a:xfrm>
              <a:off x="3048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42"/>
            <p:cNvSpPr/>
            <p:nvPr/>
          </p:nvSpPr>
          <p:spPr>
            <a:xfrm>
              <a:off x="3810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42"/>
            <p:cNvSpPr/>
            <p:nvPr/>
          </p:nvSpPr>
          <p:spPr>
            <a:xfrm>
              <a:off x="457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42"/>
            <p:cNvSpPr/>
            <p:nvPr/>
          </p:nvSpPr>
          <p:spPr>
            <a:xfrm>
              <a:off x="5334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42"/>
            <p:cNvSpPr/>
            <p:nvPr/>
          </p:nvSpPr>
          <p:spPr>
            <a:xfrm>
              <a:off x="5334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42"/>
            <p:cNvSpPr/>
            <p:nvPr/>
          </p:nvSpPr>
          <p:spPr>
            <a:xfrm>
              <a:off x="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42"/>
            <p:cNvSpPr/>
            <p:nvPr/>
          </p:nvSpPr>
          <p:spPr>
            <a:xfrm>
              <a:off x="76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42"/>
            <p:cNvSpPr/>
            <p:nvPr/>
          </p:nvSpPr>
          <p:spPr>
            <a:xfrm>
              <a:off x="1524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42"/>
            <p:cNvSpPr/>
            <p:nvPr/>
          </p:nvSpPr>
          <p:spPr>
            <a:xfrm>
              <a:off x="2286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42"/>
            <p:cNvSpPr/>
            <p:nvPr/>
          </p:nvSpPr>
          <p:spPr>
            <a:xfrm>
              <a:off x="3048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42"/>
            <p:cNvSpPr/>
            <p:nvPr/>
          </p:nvSpPr>
          <p:spPr>
            <a:xfrm>
              <a:off x="3810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42"/>
            <p:cNvSpPr/>
            <p:nvPr/>
          </p:nvSpPr>
          <p:spPr>
            <a:xfrm>
              <a:off x="457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42"/>
            <p:cNvSpPr/>
            <p:nvPr/>
          </p:nvSpPr>
          <p:spPr>
            <a:xfrm>
              <a:off x="5334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42"/>
            <p:cNvSpPr/>
            <p:nvPr/>
          </p:nvSpPr>
          <p:spPr>
            <a:xfrm>
              <a:off x="6096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42"/>
            <p:cNvSpPr/>
            <p:nvPr/>
          </p:nvSpPr>
          <p:spPr>
            <a:xfrm>
              <a:off x="6858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42"/>
            <p:cNvSpPr/>
            <p:nvPr/>
          </p:nvSpPr>
          <p:spPr>
            <a:xfrm>
              <a:off x="7620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42"/>
            <p:cNvSpPr/>
            <p:nvPr/>
          </p:nvSpPr>
          <p:spPr>
            <a:xfrm>
              <a:off x="838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42"/>
            <p:cNvSpPr/>
            <p:nvPr/>
          </p:nvSpPr>
          <p:spPr>
            <a:xfrm>
              <a:off x="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42"/>
            <p:cNvSpPr/>
            <p:nvPr/>
          </p:nvSpPr>
          <p:spPr>
            <a:xfrm>
              <a:off x="76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42"/>
            <p:cNvSpPr/>
            <p:nvPr/>
          </p:nvSpPr>
          <p:spPr>
            <a:xfrm>
              <a:off x="1524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42"/>
            <p:cNvSpPr/>
            <p:nvPr/>
          </p:nvSpPr>
          <p:spPr>
            <a:xfrm>
              <a:off x="2286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42"/>
            <p:cNvSpPr/>
            <p:nvPr/>
          </p:nvSpPr>
          <p:spPr>
            <a:xfrm>
              <a:off x="3048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42"/>
            <p:cNvSpPr/>
            <p:nvPr/>
          </p:nvSpPr>
          <p:spPr>
            <a:xfrm>
              <a:off x="3810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42"/>
            <p:cNvSpPr/>
            <p:nvPr/>
          </p:nvSpPr>
          <p:spPr>
            <a:xfrm>
              <a:off x="457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42"/>
            <p:cNvSpPr/>
            <p:nvPr/>
          </p:nvSpPr>
          <p:spPr>
            <a:xfrm>
              <a:off x="5334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42"/>
            <p:cNvSpPr/>
            <p:nvPr/>
          </p:nvSpPr>
          <p:spPr>
            <a:xfrm>
              <a:off x="6096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42"/>
            <p:cNvSpPr/>
            <p:nvPr/>
          </p:nvSpPr>
          <p:spPr>
            <a:xfrm>
              <a:off x="6858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42"/>
            <p:cNvSpPr/>
            <p:nvPr/>
          </p:nvSpPr>
          <p:spPr>
            <a:xfrm>
              <a:off x="7620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42"/>
            <p:cNvSpPr/>
            <p:nvPr/>
          </p:nvSpPr>
          <p:spPr>
            <a:xfrm>
              <a:off x="838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42"/>
            <p:cNvSpPr/>
            <p:nvPr/>
          </p:nvSpPr>
          <p:spPr>
            <a:xfrm>
              <a:off x="6096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42"/>
            <p:cNvSpPr/>
            <p:nvPr/>
          </p:nvSpPr>
          <p:spPr>
            <a:xfrm>
              <a:off x="6858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42"/>
            <p:cNvSpPr/>
            <p:nvPr/>
          </p:nvSpPr>
          <p:spPr>
            <a:xfrm>
              <a:off x="7620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42"/>
            <p:cNvSpPr/>
            <p:nvPr/>
          </p:nvSpPr>
          <p:spPr>
            <a:xfrm>
              <a:off x="838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42"/>
            <p:cNvSpPr/>
            <p:nvPr/>
          </p:nvSpPr>
          <p:spPr>
            <a:xfrm>
              <a:off x="6096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42"/>
            <p:cNvSpPr/>
            <p:nvPr/>
          </p:nvSpPr>
          <p:spPr>
            <a:xfrm>
              <a:off x="6858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42"/>
            <p:cNvSpPr/>
            <p:nvPr/>
          </p:nvSpPr>
          <p:spPr>
            <a:xfrm>
              <a:off x="7620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42"/>
            <p:cNvSpPr/>
            <p:nvPr/>
          </p:nvSpPr>
          <p:spPr>
            <a:xfrm>
              <a:off x="838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42"/>
            <p:cNvSpPr/>
            <p:nvPr/>
          </p:nvSpPr>
          <p:spPr>
            <a:xfrm>
              <a:off x="6096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42"/>
            <p:cNvSpPr/>
            <p:nvPr/>
          </p:nvSpPr>
          <p:spPr>
            <a:xfrm>
              <a:off x="6858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42"/>
            <p:cNvSpPr/>
            <p:nvPr/>
          </p:nvSpPr>
          <p:spPr>
            <a:xfrm>
              <a:off x="7620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42"/>
            <p:cNvSpPr/>
            <p:nvPr/>
          </p:nvSpPr>
          <p:spPr>
            <a:xfrm>
              <a:off x="838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42"/>
            <p:cNvSpPr/>
            <p:nvPr/>
          </p:nvSpPr>
          <p:spPr>
            <a:xfrm>
              <a:off x="6096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42"/>
            <p:cNvSpPr/>
            <p:nvPr/>
          </p:nvSpPr>
          <p:spPr>
            <a:xfrm>
              <a:off x="6858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42"/>
            <p:cNvSpPr/>
            <p:nvPr/>
          </p:nvSpPr>
          <p:spPr>
            <a:xfrm>
              <a:off x="7620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42"/>
            <p:cNvSpPr/>
            <p:nvPr/>
          </p:nvSpPr>
          <p:spPr>
            <a:xfrm>
              <a:off x="838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42"/>
            <p:cNvSpPr/>
            <p:nvPr/>
          </p:nvSpPr>
          <p:spPr>
            <a:xfrm>
              <a:off x="6096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42"/>
            <p:cNvSpPr/>
            <p:nvPr/>
          </p:nvSpPr>
          <p:spPr>
            <a:xfrm>
              <a:off x="6858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42"/>
            <p:cNvSpPr/>
            <p:nvPr/>
          </p:nvSpPr>
          <p:spPr>
            <a:xfrm>
              <a:off x="7620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42"/>
            <p:cNvSpPr/>
            <p:nvPr/>
          </p:nvSpPr>
          <p:spPr>
            <a:xfrm>
              <a:off x="838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42"/>
            <p:cNvSpPr/>
            <p:nvPr/>
          </p:nvSpPr>
          <p:spPr>
            <a:xfrm>
              <a:off x="5334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42"/>
            <p:cNvSpPr/>
            <p:nvPr/>
          </p:nvSpPr>
          <p:spPr>
            <a:xfrm>
              <a:off x="6096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42"/>
            <p:cNvSpPr/>
            <p:nvPr/>
          </p:nvSpPr>
          <p:spPr>
            <a:xfrm>
              <a:off x="6858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42"/>
            <p:cNvSpPr/>
            <p:nvPr/>
          </p:nvSpPr>
          <p:spPr>
            <a:xfrm>
              <a:off x="7620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42"/>
            <p:cNvSpPr/>
            <p:nvPr/>
          </p:nvSpPr>
          <p:spPr>
            <a:xfrm>
              <a:off x="838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42"/>
            <p:cNvSpPr/>
            <p:nvPr/>
          </p:nvSpPr>
          <p:spPr>
            <a:xfrm>
              <a:off x="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42"/>
            <p:cNvSpPr/>
            <p:nvPr/>
          </p:nvSpPr>
          <p:spPr>
            <a:xfrm>
              <a:off x="76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42"/>
            <p:cNvSpPr/>
            <p:nvPr/>
          </p:nvSpPr>
          <p:spPr>
            <a:xfrm>
              <a:off x="1524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42"/>
            <p:cNvSpPr/>
            <p:nvPr/>
          </p:nvSpPr>
          <p:spPr>
            <a:xfrm>
              <a:off x="2286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42"/>
            <p:cNvSpPr/>
            <p:nvPr/>
          </p:nvSpPr>
          <p:spPr>
            <a:xfrm>
              <a:off x="3048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42"/>
            <p:cNvSpPr/>
            <p:nvPr/>
          </p:nvSpPr>
          <p:spPr>
            <a:xfrm>
              <a:off x="3810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42"/>
            <p:cNvSpPr/>
            <p:nvPr/>
          </p:nvSpPr>
          <p:spPr>
            <a:xfrm>
              <a:off x="457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42"/>
            <p:cNvSpPr/>
            <p:nvPr/>
          </p:nvSpPr>
          <p:spPr>
            <a:xfrm>
              <a:off x="5334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42"/>
            <p:cNvSpPr/>
            <p:nvPr/>
          </p:nvSpPr>
          <p:spPr>
            <a:xfrm>
              <a:off x="6096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42"/>
            <p:cNvSpPr/>
            <p:nvPr/>
          </p:nvSpPr>
          <p:spPr>
            <a:xfrm>
              <a:off x="6858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42"/>
            <p:cNvSpPr/>
            <p:nvPr/>
          </p:nvSpPr>
          <p:spPr>
            <a:xfrm>
              <a:off x="7620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42"/>
            <p:cNvSpPr/>
            <p:nvPr/>
          </p:nvSpPr>
          <p:spPr>
            <a:xfrm>
              <a:off x="838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42"/>
            <p:cNvSpPr/>
            <p:nvPr/>
          </p:nvSpPr>
          <p:spPr>
            <a:xfrm>
              <a:off x="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42"/>
            <p:cNvSpPr/>
            <p:nvPr/>
          </p:nvSpPr>
          <p:spPr>
            <a:xfrm>
              <a:off x="76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42"/>
            <p:cNvSpPr/>
            <p:nvPr/>
          </p:nvSpPr>
          <p:spPr>
            <a:xfrm>
              <a:off x="1524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42"/>
            <p:cNvSpPr/>
            <p:nvPr/>
          </p:nvSpPr>
          <p:spPr>
            <a:xfrm>
              <a:off x="2286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42"/>
            <p:cNvSpPr/>
            <p:nvPr/>
          </p:nvSpPr>
          <p:spPr>
            <a:xfrm>
              <a:off x="3048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42"/>
            <p:cNvSpPr/>
            <p:nvPr/>
          </p:nvSpPr>
          <p:spPr>
            <a:xfrm>
              <a:off x="3810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42"/>
            <p:cNvSpPr/>
            <p:nvPr/>
          </p:nvSpPr>
          <p:spPr>
            <a:xfrm>
              <a:off x="457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42"/>
            <p:cNvSpPr/>
            <p:nvPr/>
          </p:nvSpPr>
          <p:spPr>
            <a:xfrm>
              <a:off x="5334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42"/>
            <p:cNvSpPr/>
            <p:nvPr/>
          </p:nvSpPr>
          <p:spPr>
            <a:xfrm>
              <a:off x="6096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42"/>
            <p:cNvSpPr/>
            <p:nvPr/>
          </p:nvSpPr>
          <p:spPr>
            <a:xfrm>
              <a:off x="6858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42"/>
            <p:cNvSpPr/>
            <p:nvPr/>
          </p:nvSpPr>
          <p:spPr>
            <a:xfrm>
              <a:off x="7620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42"/>
            <p:cNvSpPr/>
            <p:nvPr/>
          </p:nvSpPr>
          <p:spPr>
            <a:xfrm>
              <a:off x="838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42"/>
            <p:cNvSpPr/>
            <p:nvPr/>
          </p:nvSpPr>
          <p:spPr>
            <a:xfrm>
              <a:off x="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42"/>
            <p:cNvSpPr/>
            <p:nvPr/>
          </p:nvSpPr>
          <p:spPr>
            <a:xfrm>
              <a:off x="76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42"/>
            <p:cNvSpPr/>
            <p:nvPr/>
          </p:nvSpPr>
          <p:spPr>
            <a:xfrm>
              <a:off x="1524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42"/>
            <p:cNvSpPr/>
            <p:nvPr/>
          </p:nvSpPr>
          <p:spPr>
            <a:xfrm>
              <a:off x="2286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42"/>
            <p:cNvSpPr/>
            <p:nvPr/>
          </p:nvSpPr>
          <p:spPr>
            <a:xfrm>
              <a:off x="3048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42"/>
            <p:cNvSpPr/>
            <p:nvPr/>
          </p:nvSpPr>
          <p:spPr>
            <a:xfrm>
              <a:off x="3810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42"/>
            <p:cNvSpPr/>
            <p:nvPr/>
          </p:nvSpPr>
          <p:spPr>
            <a:xfrm>
              <a:off x="457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42"/>
            <p:cNvSpPr/>
            <p:nvPr/>
          </p:nvSpPr>
          <p:spPr>
            <a:xfrm>
              <a:off x="5334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42"/>
            <p:cNvSpPr/>
            <p:nvPr/>
          </p:nvSpPr>
          <p:spPr>
            <a:xfrm>
              <a:off x="6096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42"/>
            <p:cNvSpPr/>
            <p:nvPr/>
          </p:nvSpPr>
          <p:spPr>
            <a:xfrm>
              <a:off x="6858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42"/>
            <p:cNvSpPr/>
            <p:nvPr/>
          </p:nvSpPr>
          <p:spPr>
            <a:xfrm>
              <a:off x="7620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42"/>
            <p:cNvSpPr/>
            <p:nvPr/>
          </p:nvSpPr>
          <p:spPr>
            <a:xfrm>
              <a:off x="838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8" name="Google Shape;508;p42"/>
          <p:cNvSpPr/>
          <p:nvPr/>
        </p:nvSpPr>
        <p:spPr>
          <a:xfrm flipH="1" rot="-5400000">
            <a:off x="2737050" y="-1941236"/>
            <a:ext cx="3687000" cy="9145800"/>
          </a:xfrm>
          <a:prstGeom prst="parallelogram">
            <a:avLst>
              <a:gd fmla="val 34228" name="adj"/>
            </a:avLst>
          </a:prstGeom>
          <a:solidFill>
            <a:srgbClr val="205672">
              <a:alpha val="7176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42"/>
          <p:cNvSpPr txBox="1"/>
          <p:nvPr>
            <p:ph type="title"/>
          </p:nvPr>
        </p:nvSpPr>
        <p:spPr>
          <a:xfrm>
            <a:off x="734600" y="2435076"/>
            <a:ext cx="35388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10" name="Google Shape;510;p42"/>
          <p:cNvSpPr txBox="1"/>
          <p:nvPr>
            <p:ph idx="2" type="title"/>
          </p:nvPr>
        </p:nvSpPr>
        <p:spPr>
          <a:xfrm>
            <a:off x="774950" y="1393217"/>
            <a:ext cx="3458100" cy="148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511" name="Google Shape;511;p42"/>
          <p:cNvSpPr txBox="1"/>
          <p:nvPr>
            <p:ph idx="1" type="subTitle"/>
          </p:nvPr>
        </p:nvSpPr>
        <p:spPr>
          <a:xfrm>
            <a:off x="1205450" y="3036883"/>
            <a:ext cx="25971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42"/>
          <p:cNvSpPr txBox="1"/>
          <p:nvPr>
            <p:ph idx="12" type="sldNum"/>
          </p:nvPr>
        </p:nvSpPr>
        <p:spPr>
          <a:xfrm>
            <a:off x="8400004" y="4744000"/>
            <a:ext cx="4833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indent="0" lvl="1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2pPr>
            <a:lvl3pPr indent="0" lvl="2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3pPr>
            <a:lvl4pPr indent="0" lvl="3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4pPr>
            <a:lvl5pPr indent="0" lvl="4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5pPr>
            <a:lvl6pPr indent="0" lvl="5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6pPr>
            <a:lvl7pPr indent="0" lvl="6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7pPr>
            <a:lvl8pPr indent="0" lvl="7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8pPr>
            <a:lvl9pPr indent="0" lvl="8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3" name="Google Shape;513;p42"/>
          <p:cNvSpPr txBox="1"/>
          <p:nvPr>
            <p:ph idx="3" type="sldNum"/>
          </p:nvPr>
        </p:nvSpPr>
        <p:spPr>
          <a:xfrm>
            <a:off x="7361026" y="4740075"/>
            <a:ext cx="12387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indent="0" lvl="1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2pPr>
            <a:lvl3pPr indent="0" lvl="2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3pPr>
            <a:lvl4pPr indent="0" lvl="3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4pPr>
            <a:lvl5pPr indent="0" lvl="4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5pPr>
            <a:lvl6pPr indent="0" lvl="5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6pPr>
            <a:lvl7pPr indent="0" lvl="6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7pPr>
            <a:lvl8pPr indent="0" lvl="7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8pPr>
            <a:lvl9pPr indent="0" lvl="8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 X-Ray Exp / </a:t>
            </a:r>
            <a:endParaRPr/>
          </a:p>
        </p:txBody>
      </p:sp>
      <p:grpSp>
        <p:nvGrpSpPr>
          <p:cNvPr id="514" name="Google Shape;514;p42"/>
          <p:cNvGrpSpPr/>
          <p:nvPr/>
        </p:nvGrpSpPr>
        <p:grpSpPr>
          <a:xfrm>
            <a:off x="253900" y="231447"/>
            <a:ext cx="586475" cy="4884553"/>
            <a:chOff x="253900" y="231447"/>
            <a:chExt cx="586475" cy="4884553"/>
          </a:xfrm>
        </p:grpSpPr>
        <p:cxnSp>
          <p:nvCxnSpPr>
            <p:cNvPr id="515" name="Google Shape;515;p42"/>
            <p:cNvCxnSpPr/>
            <p:nvPr/>
          </p:nvCxnSpPr>
          <p:spPr>
            <a:xfrm>
              <a:off x="254125" y="231532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16" name="Google Shape;516;p42"/>
            <p:cNvCxnSpPr/>
            <p:nvPr/>
          </p:nvCxnSpPr>
          <p:spPr>
            <a:xfrm>
              <a:off x="254125" y="4912060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17" name="Google Shape;517;p42"/>
            <p:cNvCxnSpPr/>
            <p:nvPr/>
          </p:nvCxnSpPr>
          <p:spPr>
            <a:xfrm>
              <a:off x="254125" y="3975920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18" name="Google Shape;518;p42"/>
            <p:cNvCxnSpPr/>
            <p:nvPr/>
          </p:nvCxnSpPr>
          <p:spPr>
            <a:xfrm>
              <a:off x="254125" y="3039801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19" name="Google Shape;519;p42"/>
            <p:cNvCxnSpPr/>
            <p:nvPr/>
          </p:nvCxnSpPr>
          <p:spPr>
            <a:xfrm>
              <a:off x="254125" y="2103683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20" name="Google Shape;520;p42"/>
            <p:cNvCxnSpPr/>
            <p:nvPr/>
          </p:nvCxnSpPr>
          <p:spPr>
            <a:xfrm>
              <a:off x="254125" y="1167565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21" name="Google Shape;521;p42"/>
            <p:cNvCxnSpPr/>
            <p:nvPr/>
          </p:nvCxnSpPr>
          <p:spPr>
            <a:xfrm>
              <a:off x="254125" y="4443945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22" name="Google Shape;522;p42"/>
            <p:cNvCxnSpPr/>
            <p:nvPr/>
          </p:nvCxnSpPr>
          <p:spPr>
            <a:xfrm>
              <a:off x="254125" y="699539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23" name="Google Shape;523;p42"/>
            <p:cNvCxnSpPr/>
            <p:nvPr/>
          </p:nvCxnSpPr>
          <p:spPr>
            <a:xfrm>
              <a:off x="254125" y="1635641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24" name="Google Shape;524;p42"/>
            <p:cNvCxnSpPr/>
            <p:nvPr/>
          </p:nvCxnSpPr>
          <p:spPr>
            <a:xfrm>
              <a:off x="254125" y="2571742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25" name="Google Shape;525;p42"/>
            <p:cNvCxnSpPr/>
            <p:nvPr/>
          </p:nvCxnSpPr>
          <p:spPr>
            <a:xfrm>
              <a:off x="254125" y="3507844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26" name="Google Shape;526;p42"/>
            <p:cNvCxnSpPr/>
            <p:nvPr/>
          </p:nvCxnSpPr>
          <p:spPr>
            <a:xfrm>
              <a:off x="253900" y="231447"/>
              <a:ext cx="0" cy="468060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27" name="Google Shape;527;p42"/>
            <p:cNvSpPr txBox="1"/>
            <p:nvPr/>
          </p:nvSpPr>
          <p:spPr>
            <a:xfrm>
              <a:off x="272775" y="4739500"/>
              <a:ext cx="567600" cy="37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b="0" i="0" lang="en-US" sz="700" u="none" cap="none" strike="noStrike">
                  <a:solidFill>
                    <a:schemeClr val="dk1"/>
                  </a:solidFill>
                  <a:latin typeface="Nunito"/>
                  <a:ea typeface="Nunito"/>
                  <a:cs typeface="Nunito"/>
                  <a:sym typeface="Nunito"/>
                </a:rPr>
                <a:t>10cm</a:t>
              </a:r>
              <a:endParaRPr b="0" i="0" sz="5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BLANK_1_1_1_1_1_1_3_1_1"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9" name="Google Shape;529;p43"/>
          <p:cNvGrpSpPr/>
          <p:nvPr/>
        </p:nvGrpSpPr>
        <p:grpSpPr>
          <a:xfrm>
            <a:off x="0" y="0"/>
            <a:ext cx="9144000" cy="5143609"/>
            <a:chOff x="0" y="0"/>
            <a:chExt cx="9144000" cy="5143609"/>
          </a:xfrm>
        </p:grpSpPr>
        <p:sp>
          <p:nvSpPr>
            <p:cNvPr id="530" name="Google Shape;530;p43"/>
            <p:cNvSpPr/>
            <p:nvPr/>
          </p:nvSpPr>
          <p:spPr>
            <a:xfrm>
              <a:off x="2286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43"/>
            <p:cNvSpPr/>
            <p:nvPr/>
          </p:nvSpPr>
          <p:spPr>
            <a:xfrm>
              <a:off x="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43"/>
            <p:cNvSpPr/>
            <p:nvPr/>
          </p:nvSpPr>
          <p:spPr>
            <a:xfrm>
              <a:off x="76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43"/>
            <p:cNvSpPr/>
            <p:nvPr/>
          </p:nvSpPr>
          <p:spPr>
            <a:xfrm>
              <a:off x="1524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43"/>
            <p:cNvSpPr/>
            <p:nvPr/>
          </p:nvSpPr>
          <p:spPr>
            <a:xfrm>
              <a:off x="2286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43"/>
            <p:cNvSpPr/>
            <p:nvPr/>
          </p:nvSpPr>
          <p:spPr>
            <a:xfrm>
              <a:off x="3048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43"/>
            <p:cNvSpPr/>
            <p:nvPr/>
          </p:nvSpPr>
          <p:spPr>
            <a:xfrm>
              <a:off x="76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43"/>
            <p:cNvSpPr/>
            <p:nvPr/>
          </p:nvSpPr>
          <p:spPr>
            <a:xfrm>
              <a:off x="1524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43"/>
            <p:cNvSpPr/>
            <p:nvPr/>
          </p:nvSpPr>
          <p:spPr>
            <a:xfrm>
              <a:off x="3810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43"/>
            <p:cNvSpPr/>
            <p:nvPr/>
          </p:nvSpPr>
          <p:spPr>
            <a:xfrm>
              <a:off x="76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43"/>
            <p:cNvSpPr/>
            <p:nvPr/>
          </p:nvSpPr>
          <p:spPr>
            <a:xfrm>
              <a:off x="1524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43"/>
            <p:cNvSpPr/>
            <p:nvPr/>
          </p:nvSpPr>
          <p:spPr>
            <a:xfrm>
              <a:off x="2286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43"/>
            <p:cNvSpPr/>
            <p:nvPr/>
          </p:nvSpPr>
          <p:spPr>
            <a:xfrm>
              <a:off x="3048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43"/>
            <p:cNvSpPr/>
            <p:nvPr/>
          </p:nvSpPr>
          <p:spPr>
            <a:xfrm>
              <a:off x="3810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43"/>
            <p:cNvSpPr/>
            <p:nvPr/>
          </p:nvSpPr>
          <p:spPr>
            <a:xfrm>
              <a:off x="2286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43"/>
            <p:cNvSpPr/>
            <p:nvPr/>
          </p:nvSpPr>
          <p:spPr>
            <a:xfrm>
              <a:off x="3810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43"/>
            <p:cNvSpPr/>
            <p:nvPr/>
          </p:nvSpPr>
          <p:spPr>
            <a:xfrm>
              <a:off x="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43"/>
            <p:cNvSpPr/>
            <p:nvPr/>
          </p:nvSpPr>
          <p:spPr>
            <a:xfrm>
              <a:off x="76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43"/>
            <p:cNvSpPr/>
            <p:nvPr/>
          </p:nvSpPr>
          <p:spPr>
            <a:xfrm>
              <a:off x="1524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43"/>
            <p:cNvSpPr/>
            <p:nvPr/>
          </p:nvSpPr>
          <p:spPr>
            <a:xfrm>
              <a:off x="3048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43"/>
            <p:cNvSpPr/>
            <p:nvPr/>
          </p:nvSpPr>
          <p:spPr>
            <a:xfrm>
              <a:off x="3810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43"/>
            <p:cNvSpPr/>
            <p:nvPr/>
          </p:nvSpPr>
          <p:spPr>
            <a:xfrm>
              <a:off x="457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43"/>
            <p:cNvSpPr/>
            <p:nvPr/>
          </p:nvSpPr>
          <p:spPr>
            <a:xfrm>
              <a:off x="3810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43"/>
            <p:cNvSpPr/>
            <p:nvPr/>
          </p:nvSpPr>
          <p:spPr>
            <a:xfrm>
              <a:off x="457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43"/>
            <p:cNvSpPr/>
            <p:nvPr/>
          </p:nvSpPr>
          <p:spPr>
            <a:xfrm>
              <a:off x="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43"/>
            <p:cNvSpPr/>
            <p:nvPr/>
          </p:nvSpPr>
          <p:spPr>
            <a:xfrm>
              <a:off x="2286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43"/>
            <p:cNvSpPr/>
            <p:nvPr/>
          </p:nvSpPr>
          <p:spPr>
            <a:xfrm>
              <a:off x="3048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43"/>
            <p:cNvSpPr/>
            <p:nvPr/>
          </p:nvSpPr>
          <p:spPr>
            <a:xfrm>
              <a:off x="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43"/>
            <p:cNvSpPr/>
            <p:nvPr/>
          </p:nvSpPr>
          <p:spPr>
            <a:xfrm>
              <a:off x="457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43"/>
            <p:cNvSpPr/>
            <p:nvPr/>
          </p:nvSpPr>
          <p:spPr>
            <a:xfrm>
              <a:off x="5334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43"/>
            <p:cNvSpPr/>
            <p:nvPr/>
          </p:nvSpPr>
          <p:spPr>
            <a:xfrm>
              <a:off x="457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43"/>
            <p:cNvSpPr/>
            <p:nvPr/>
          </p:nvSpPr>
          <p:spPr>
            <a:xfrm>
              <a:off x="5334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43"/>
            <p:cNvSpPr/>
            <p:nvPr/>
          </p:nvSpPr>
          <p:spPr>
            <a:xfrm>
              <a:off x="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43"/>
            <p:cNvSpPr/>
            <p:nvPr/>
          </p:nvSpPr>
          <p:spPr>
            <a:xfrm>
              <a:off x="76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43"/>
            <p:cNvSpPr/>
            <p:nvPr/>
          </p:nvSpPr>
          <p:spPr>
            <a:xfrm>
              <a:off x="1524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43"/>
            <p:cNvSpPr/>
            <p:nvPr/>
          </p:nvSpPr>
          <p:spPr>
            <a:xfrm>
              <a:off x="3048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43"/>
            <p:cNvSpPr/>
            <p:nvPr/>
          </p:nvSpPr>
          <p:spPr>
            <a:xfrm>
              <a:off x="457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43"/>
            <p:cNvSpPr/>
            <p:nvPr/>
          </p:nvSpPr>
          <p:spPr>
            <a:xfrm>
              <a:off x="5334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43"/>
            <p:cNvSpPr/>
            <p:nvPr/>
          </p:nvSpPr>
          <p:spPr>
            <a:xfrm>
              <a:off x="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43"/>
            <p:cNvSpPr/>
            <p:nvPr/>
          </p:nvSpPr>
          <p:spPr>
            <a:xfrm>
              <a:off x="76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43"/>
            <p:cNvSpPr/>
            <p:nvPr/>
          </p:nvSpPr>
          <p:spPr>
            <a:xfrm>
              <a:off x="1524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43"/>
            <p:cNvSpPr/>
            <p:nvPr/>
          </p:nvSpPr>
          <p:spPr>
            <a:xfrm>
              <a:off x="2286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43"/>
            <p:cNvSpPr/>
            <p:nvPr/>
          </p:nvSpPr>
          <p:spPr>
            <a:xfrm>
              <a:off x="3048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43"/>
            <p:cNvSpPr/>
            <p:nvPr/>
          </p:nvSpPr>
          <p:spPr>
            <a:xfrm>
              <a:off x="3810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43"/>
            <p:cNvSpPr/>
            <p:nvPr/>
          </p:nvSpPr>
          <p:spPr>
            <a:xfrm>
              <a:off x="457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43"/>
            <p:cNvSpPr/>
            <p:nvPr/>
          </p:nvSpPr>
          <p:spPr>
            <a:xfrm>
              <a:off x="5334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43"/>
            <p:cNvSpPr/>
            <p:nvPr/>
          </p:nvSpPr>
          <p:spPr>
            <a:xfrm>
              <a:off x="5334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43"/>
            <p:cNvSpPr/>
            <p:nvPr/>
          </p:nvSpPr>
          <p:spPr>
            <a:xfrm>
              <a:off x="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43"/>
            <p:cNvSpPr/>
            <p:nvPr/>
          </p:nvSpPr>
          <p:spPr>
            <a:xfrm>
              <a:off x="76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43"/>
            <p:cNvSpPr/>
            <p:nvPr/>
          </p:nvSpPr>
          <p:spPr>
            <a:xfrm>
              <a:off x="1524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43"/>
            <p:cNvSpPr/>
            <p:nvPr/>
          </p:nvSpPr>
          <p:spPr>
            <a:xfrm>
              <a:off x="2286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43"/>
            <p:cNvSpPr/>
            <p:nvPr/>
          </p:nvSpPr>
          <p:spPr>
            <a:xfrm>
              <a:off x="3048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43"/>
            <p:cNvSpPr/>
            <p:nvPr/>
          </p:nvSpPr>
          <p:spPr>
            <a:xfrm>
              <a:off x="3810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43"/>
            <p:cNvSpPr/>
            <p:nvPr/>
          </p:nvSpPr>
          <p:spPr>
            <a:xfrm>
              <a:off x="457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43"/>
            <p:cNvSpPr/>
            <p:nvPr/>
          </p:nvSpPr>
          <p:spPr>
            <a:xfrm>
              <a:off x="5334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43"/>
            <p:cNvSpPr/>
            <p:nvPr/>
          </p:nvSpPr>
          <p:spPr>
            <a:xfrm>
              <a:off x="6096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43"/>
            <p:cNvSpPr/>
            <p:nvPr/>
          </p:nvSpPr>
          <p:spPr>
            <a:xfrm>
              <a:off x="6858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43"/>
            <p:cNvSpPr/>
            <p:nvPr/>
          </p:nvSpPr>
          <p:spPr>
            <a:xfrm>
              <a:off x="7620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43"/>
            <p:cNvSpPr/>
            <p:nvPr/>
          </p:nvSpPr>
          <p:spPr>
            <a:xfrm>
              <a:off x="838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43"/>
            <p:cNvSpPr/>
            <p:nvPr/>
          </p:nvSpPr>
          <p:spPr>
            <a:xfrm>
              <a:off x="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43"/>
            <p:cNvSpPr/>
            <p:nvPr/>
          </p:nvSpPr>
          <p:spPr>
            <a:xfrm>
              <a:off x="76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43"/>
            <p:cNvSpPr/>
            <p:nvPr/>
          </p:nvSpPr>
          <p:spPr>
            <a:xfrm>
              <a:off x="1524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43"/>
            <p:cNvSpPr/>
            <p:nvPr/>
          </p:nvSpPr>
          <p:spPr>
            <a:xfrm>
              <a:off x="2286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43"/>
            <p:cNvSpPr/>
            <p:nvPr/>
          </p:nvSpPr>
          <p:spPr>
            <a:xfrm>
              <a:off x="3048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43"/>
            <p:cNvSpPr/>
            <p:nvPr/>
          </p:nvSpPr>
          <p:spPr>
            <a:xfrm>
              <a:off x="3810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43"/>
            <p:cNvSpPr/>
            <p:nvPr/>
          </p:nvSpPr>
          <p:spPr>
            <a:xfrm>
              <a:off x="457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43"/>
            <p:cNvSpPr/>
            <p:nvPr/>
          </p:nvSpPr>
          <p:spPr>
            <a:xfrm>
              <a:off x="5334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43"/>
            <p:cNvSpPr/>
            <p:nvPr/>
          </p:nvSpPr>
          <p:spPr>
            <a:xfrm>
              <a:off x="6096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43"/>
            <p:cNvSpPr/>
            <p:nvPr/>
          </p:nvSpPr>
          <p:spPr>
            <a:xfrm>
              <a:off x="6858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43"/>
            <p:cNvSpPr/>
            <p:nvPr/>
          </p:nvSpPr>
          <p:spPr>
            <a:xfrm>
              <a:off x="7620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43"/>
            <p:cNvSpPr/>
            <p:nvPr/>
          </p:nvSpPr>
          <p:spPr>
            <a:xfrm>
              <a:off x="838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43"/>
            <p:cNvSpPr/>
            <p:nvPr/>
          </p:nvSpPr>
          <p:spPr>
            <a:xfrm>
              <a:off x="6096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43"/>
            <p:cNvSpPr/>
            <p:nvPr/>
          </p:nvSpPr>
          <p:spPr>
            <a:xfrm>
              <a:off x="6858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43"/>
            <p:cNvSpPr/>
            <p:nvPr/>
          </p:nvSpPr>
          <p:spPr>
            <a:xfrm>
              <a:off x="7620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43"/>
            <p:cNvSpPr/>
            <p:nvPr/>
          </p:nvSpPr>
          <p:spPr>
            <a:xfrm>
              <a:off x="838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43"/>
            <p:cNvSpPr/>
            <p:nvPr/>
          </p:nvSpPr>
          <p:spPr>
            <a:xfrm>
              <a:off x="6096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43"/>
            <p:cNvSpPr/>
            <p:nvPr/>
          </p:nvSpPr>
          <p:spPr>
            <a:xfrm>
              <a:off x="6858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43"/>
            <p:cNvSpPr/>
            <p:nvPr/>
          </p:nvSpPr>
          <p:spPr>
            <a:xfrm>
              <a:off x="7620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43"/>
            <p:cNvSpPr/>
            <p:nvPr/>
          </p:nvSpPr>
          <p:spPr>
            <a:xfrm>
              <a:off x="838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43"/>
            <p:cNvSpPr/>
            <p:nvPr/>
          </p:nvSpPr>
          <p:spPr>
            <a:xfrm>
              <a:off x="6096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43"/>
            <p:cNvSpPr/>
            <p:nvPr/>
          </p:nvSpPr>
          <p:spPr>
            <a:xfrm>
              <a:off x="6858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43"/>
            <p:cNvSpPr/>
            <p:nvPr/>
          </p:nvSpPr>
          <p:spPr>
            <a:xfrm>
              <a:off x="7620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43"/>
            <p:cNvSpPr/>
            <p:nvPr/>
          </p:nvSpPr>
          <p:spPr>
            <a:xfrm>
              <a:off x="838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43"/>
            <p:cNvSpPr/>
            <p:nvPr/>
          </p:nvSpPr>
          <p:spPr>
            <a:xfrm>
              <a:off x="6096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43"/>
            <p:cNvSpPr/>
            <p:nvPr/>
          </p:nvSpPr>
          <p:spPr>
            <a:xfrm>
              <a:off x="6858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43"/>
            <p:cNvSpPr/>
            <p:nvPr/>
          </p:nvSpPr>
          <p:spPr>
            <a:xfrm>
              <a:off x="7620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43"/>
            <p:cNvSpPr/>
            <p:nvPr/>
          </p:nvSpPr>
          <p:spPr>
            <a:xfrm>
              <a:off x="838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43"/>
            <p:cNvSpPr/>
            <p:nvPr/>
          </p:nvSpPr>
          <p:spPr>
            <a:xfrm>
              <a:off x="6096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43"/>
            <p:cNvSpPr/>
            <p:nvPr/>
          </p:nvSpPr>
          <p:spPr>
            <a:xfrm>
              <a:off x="6858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43"/>
            <p:cNvSpPr/>
            <p:nvPr/>
          </p:nvSpPr>
          <p:spPr>
            <a:xfrm>
              <a:off x="7620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43"/>
            <p:cNvSpPr/>
            <p:nvPr/>
          </p:nvSpPr>
          <p:spPr>
            <a:xfrm>
              <a:off x="838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43"/>
            <p:cNvSpPr/>
            <p:nvPr/>
          </p:nvSpPr>
          <p:spPr>
            <a:xfrm>
              <a:off x="5334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43"/>
            <p:cNvSpPr/>
            <p:nvPr/>
          </p:nvSpPr>
          <p:spPr>
            <a:xfrm>
              <a:off x="6096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43"/>
            <p:cNvSpPr/>
            <p:nvPr/>
          </p:nvSpPr>
          <p:spPr>
            <a:xfrm>
              <a:off x="6858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43"/>
            <p:cNvSpPr/>
            <p:nvPr/>
          </p:nvSpPr>
          <p:spPr>
            <a:xfrm>
              <a:off x="7620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43"/>
            <p:cNvSpPr/>
            <p:nvPr/>
          </p:nvSpPr>
          <p:spPr>
            <a:xfrm>
              <a:off x="838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43"/>
            <p:cNvSpPr/>
            <p:nvPr/>
          </p:nvSpPr>
          <p:spPr>
            <a:xfrm>
              <a:off x="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43"/>
            <p:cNvSpPr/>
            <p:nvPr/>
          </p:nvSpPr>
          <p:spPr>
            <a:xfrm>
              <a:off x="76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43"/>
            <p:cNvSpPr/>
            <p:nvPr/>
          </p:nvSpPr>
          <p:spPr>
            <a:xfrm>
              <a:off x="1524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43"/>
            <p:cNvSpPr/>
            <p:nvPr/>
          </p:nvSpPr>
          <p:spPr>
            <a:xfrm>
              <a:off x="2286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43"/>
            <p:cNvSpPr/>
            <p:nvPr/>
          </p:nvSpPr>
          <p:spPr>
            <a:xfrm>
              <a:off x="3048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43"/>
            <p:cNvSpPr/>
            <p:nvPr/>
          </p:nvSpPr>
          <p:spPr>
            <a:xfrm>
              <a:off x="3810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43"/>
            <p:cNvSpPr/>
            <p:nvPr/>
          </p:nvSpPr>
          <p:spPr>
            <a:xfrm>
              <a:off x="457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43"/>
            <p:cNvSpPr/>
            <p:nvPr/>
          </p:nvSpPr>
          <p:spPr>
            <a:xfrm>
              <a:off x="5334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43"/>
            <p:cNvSpPr/>
            <p:nvPr/>
          </p:nvSpPr>
          <p:spPr>
            <a:xfrm>
              <a:off x="6096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43"/>
            <p:cNvSpPr/>
            <p:nvPr/>
          </p:nvSpPr>
          <p:spPr>
            <a:xfrm>
              <a:off x="6858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43"/>
            <p:cNvSpPr/>
            <p:nvPr/>
          </p:nvSpPr>
          <p:spPr>
            <a:xfrm>
              <a:off x="7620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43"/>
            <p:cNvSpPr/>
            <p:nvPr/>
          </p:nvSpPr>
          <p:spPr>
            <a:xfrm>
              <a:off x="838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43"/>
            <p:cNvSpPr/>
            <p:nvPr/>
          </p:nvSpPr>
          <p:spPr>
            <a:xfrm>
              <a:off x="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43"/>
            <p:cNvSpPr/>
            <p:nvPr/>
          </p:nvSpPr>
          <p:spPr>
            <a:xfrm>
              <a:off x="76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43"/>
            <p:cNvSpPr/>
            <p:nvPr/>
          </p:nvSpPr>
          <p:spPr>
            <a:xfrm>
              <a:off x="1524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43"/>
            <p:cNvSpPr/>
            <p:nvPr/>
          </p:nvSpPr>
          <p:spPr>
            <a:xfrm>
              <a:off x="2286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43"/>
            <p:cNvSpPr/>
            <p:nvPr/>
          </p:nvSpPr>
          <p:spPr>
            <a:xfrm>
              <a:off x="3048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43"/>
            <p:cNvSpPr/>
            <p:nvPr/>
          </p:nvSpPr>
          <p:spPr>
            <a:xfrm>
              <a:off x="3810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43"/>
            <p:cNvSpPr/>
            <p:nvPr/>
          </p:nvSpPr>
          <p:spPr>
            <a:xfrm>
              <a:off x="457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43"/>
            <p:cNvSpPr/>
            <p:nvPr/>
          </p:nvSpPr>
          <p:spPr>
            <a:xfrm>
              <a:off x="5334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43"/>
            <p:cNvSpPr/>
            <p:nvPr/>
          </p:nvSpPr>
          <p:spPr>
            <a:xfrm>
              <a:off x="6096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43"/>
            <p:cNvSpPr/>
            <p:nvPr/>
          </p:nvSpPr>
          <p:spPr>
            <a:xfrm>
              <a:off x="6858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43"/>
            <p:cNvSpPr/>
            <p:nvPr/>
          </p:nvSpPr>
          <p:spPr>
            <a:xfrm>
              <a:off x="7620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43"/>
            <p:cNvSpPr/>
            <p:nvPr/>
          </p:nvSpPr>
          <p:spPr>
            <a:xfrm>
              <a:off x="838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43"/>
            <p:cNvSpPr/>
            <p:nvPr/>
          </p:nvSpPr>
          <p:spPr>
            <a:xfrm>
              <a:off x="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43"/>
            <p:cNvSpPr/>
            <p:nvPr/>
          </p:nvSpPr>
          <p:spPr>
            <a:xfrm>
              <a:off x="76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43"/>
            <p:cNvSpPr/>
            <p:nvPr/>
          </p:nvSpPr>
          <p:spPr>
            <a:xfrm>
              <a:off x="1524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43"/>
            <p:cNvSpPr/>
            <p:nvPr/>
          </p:nvSpPr>
          <p:spPr>
            <a:xfrm>
              <a:off x="2286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43"/>
            <p:cNvSpPr/>
            <p:nvPr/>
          </p:nvSpPr>
          <p:spPr>
            <a:xfrm>
              <a:off x="3048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43"/>
            <p:cNvSpPr/>
            <p:nvPr/>
          </p:nvSpPr>
          <p:spPr>
            <a:xfrm>
              <a:off x="3810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43"/>
            <p:cNvSpPr/>
            <p:nvPr/>
          </p:nvSpPr>
          <p:spPr>
            <a:xfrm>
              <a:off x="457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43"/>
            <p:cNvSpPr/>
            <p:nvPr/>
          </p:nvSpPr>
          <p:spPr>
            <a:xfrm>
              <a:off x="5334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43"/>
            <p:cNvSpPr/>
            <p:nvPr/>
          </p:nvSpPr>
          <p:spPr>
            <a:xfrm>
              <a:off x="6096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43"/>
            <p:cNvSpPr/>
            <p:nvPr/>
          </p:nvSpPr>
          <p:spPr>
            <a:xfrm>
              <a:off x="6858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43"/>
            <p:cNvSpPr/>
            <p:nvPr/>
          </p:nvSpPr>
          <p:spPr>
            <a:xfrm>
              <a:off x="7620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43"/>
            <p:cNvSpPr/>
            <p:nvPr/>
          </p:nvSpPr>
          <p:spPr>
            <a:xfrm>
              <a:off x="838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2" name="Google Shape;662;p43"/>
          <p:cNvSpPr/>
          <p:nvPr/>
        </p:nvSpPr>
        <p:spPr>
          <a:xfrm flipH="1">
            <a:off x="5283900" y="0"/>
            <a:ext cx="3860100" cy="5143500"/>
          </a:xfrm>
          <a:prstGeom prst="homePlate">
            <a:avLst>
              <a:gd fmla="val 60553" name="adj"/>
            </a:avLst>
          </a:prstGeom>
          <a:solidFill>
            <a:srgbClr val="205672">
              <a:alpha val="7176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3" name="Google Shape;663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664" name="Google Shape;664;p43"/>
          <p:cNvSpPr txBox="1"/>
          <p:nvPr>
            <p:ph idx="2" type="title"/>
          </p:nvPr>
        </p:nvSpPr>
        <p:spPr>
          <a:xfrm>
            <a:off x="719988" y="1525650"/>
            <a:ext cx="28671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65" name="Google Shape;665;p43"/>
          <p:cNvSpPr txBox="1"/>
          <p:nvPr>
            <p:ph idx="1" type="subTitle"/>
          </p:nvPr>
        </p:nvSpPr>
        <p:spPr>
          <a:xfrm>
            <a:off x="720025" y="1959775"/>
            <a:ext cx="3803700" cy="27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666" name="Google Shape;666;p43"/>
          <p:cNvGrpSpPr/>
          <p:nvPr/>
        </p:nvGrpSpPr>
        <p:grpSpPr>
          <a:xfrm>
            <a:off x="253900" y="231447"/>
            <a:ext cx="586475" cy="4884553"/>
            <a:chOff x="253900" y="231447"/>
            <a:chExt cx="586475" cy="4884553"/>
          </a:xfrm>
        </p:grpSpPr>
        <p:cxnSp>
          <p:nvCxnSpPr>
            <p:cNvPr id="667" name="Google Shape;667;p43"/>
            <p:cNvCxnSpPr/>
            <p:nvPr/>
          </p:nvCxnSpPr>
          <p:spPr>
            <a:xfrm>
              <a:off x="254125" y="231532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68" name="Google Shape;668;p43"/>
            <p:cNvCxnSpPr/>
            <p:nvPr/>
          </p:nvCxnSpPr>
          <p:spPr>
            <a:xfrm>
              <a:off x="254125" y="4912060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69" name="Google Shape;669;p43"/>
            <p:cNvCxnSpPr/>
            <p:nvPr/>
          </p:nvCxnSpPr>
          <p:spPr>
            <a:xfrm>
              <a:off x="254125" y="3975920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0" name="Google Shape;670;p43"/>
            <p:cNvCxnSpPr/>
            <p:nvPr/>
          </p:nvCxnSpPr>
          <p:spPr>
            <a:xfrm>
              <a:off x="254125" y="3039801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1" name="Google Shape;671;p43"/>
            <p:cNvCxnSpPr/>
            <p:nvPr/>
          </p:nvCxnSpPr>
          <p:spPr>
            <a:xfrm>
              <a:off x="254125" y="2103683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2" name="Google Shape;672;p43"/>
            <p:cNvCxnSpPr/>
            <p:nvPr/>
          </p:nvCxnSpPr>
          <p:spPr>
            <a:xfrm>
              <a:off x="254125" y="1167565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3" name="Google Shape;673;p43"/>
            <p:cNvCxnSpPr/>
            <p:nvPr/>
          </p:nvCxnSpPr>
          <p:spPr>
            <a:xfrm>
              <a:off x="254125" y="4443945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4" name="Google Shape;674;p43"/>
            <p:cNvCxnSpPr/>
            <p:nvPr/>
          </p:nvCxnSpPr>
          <p:spPr>
            <a:xfrm>
              <a:off x="254125" y="699539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5" name="Google Shape;675;p43"/>
            <p:cNvCxnSpPr/>
            <p:nvPr/>
          </p:nvCxnSpPr>
          <p:spPr>
            <a:xfrm>
              <a:off x="254125" y="1635641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6" name="Google Shape;676;p43"/>
            <p:cNvCxnSpPr/>
            <p:nvPr/>
          </p:nvCxnSpPr>
          <p:spPr>
            <a:xfrm>
              <a:off x="254125" y="2571742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7" name="Google Shape;677;p43"/>
            <p:cNvCxnSpPr/>
            <p:nvPr/>
          </p:nvCxnSpPr>
          <p:spPr>
            <a:xfrm>
              <a:off x="254125" y="3507844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8" name="Google Shape;678;p43"/>
            <p:cNvCxnSpPr/>
            <p:nvPr/>
          </p:nvCxnSpPr>
          <p:spPr>
            <a:xfrm>
              <a:off x="253900" y="231447"/>
              <a:ext cx="0" cy="468060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679" name="Google Shape;679;p43"/>
            <p:cNvSpPr txBox="1"/>
            <p:nvPr/>
          </p:nvSpPr>
          <p:spPr>
            <a:xfrm>
              <a:off x="272775" y="4739500"/>
              <a:ext cx="567600" cy="37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b="0" i="0" lang="en-US" sz="700" u="none" cap="none" strike="noStrike">
                  <a:solidFill>
                    <a:schemeClr val="dk1"/>
                  </a:solidFill>
                  <a:latin typeface="Nunito"/>
                  <a:ea typeface="Nunito"/>
                  <a:cs typeface="Nunito"/>
                  <a:sym typeface="Nunito"/>
                </a:rPr>
                <a:t>10cm</a:t>
              </a:r>
              <a:endParaRPr b="0" i="0" sz="5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sp>
        <p:nvSpPr>
          <p:cNvPr id="680" name="Google Shape;680;p43"/>
          <p:cNvSpPr txBox="1"/>
          <p:nvPr>
            <p:ph idx="12" type="sldNum"/>
          </p:nvPr>
        </p:nvSpPr>
        <p:spPr>
          <a:xfrm>
            <a:off x="8400004" y="4744000"/>
            <a:ext cx="4833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indent="0" lvl="1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2pPr>
            <a:lvl3pPr indent="0" lvl="2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3pPr>
            <a:lvl4pPr indent="0" lvl="3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4pPr>
            <a:lvl5pPr indent="0" lvl="4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5pPr>
            <a:lvl6pPr indent="0" lvl="5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6pPr>
            <a:lvl7pPr indent="0" lvl="6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7pPr>
            <a:lvl8pPr indent="0" lvl="7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8pPr>
            <a:lvl9pPr indent="0" lvl="8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81" name="Google Shape;681;p43"/>
          <p:cNvSpPr txBox="1"/>
          <p:nvPr>
            <p:ph idx="3" type="sldNum"/>
          </p:nvPr>
        </p:nvSpPr>
        <p:spPr>
          <a:xfrm>
            <a:off x="7361026" y="4740075"/>
            <a:ext cx="12387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indent="0" lvl="1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2pPr>
            <a:lvl3pPr indent="0" lvl="2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3pPr>
            <a:lvl4pPr indent="0" lvl="3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4pPr>
            <a:lvl5pPr indent="0" lvl="4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5pPr>
            <a:lvl6pPr indent="0" lvl="5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6pPr>
            <a:lvl7pPr indent="0" lvl="6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7pPr>
            <a:lvl8pPr indent="0" lvl="7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8pPr>
            <a:lvl9pPr indent="0" lvl="8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 X-Ray Exp / 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45"/>
          <p:cNvGrpSpPr/>
          <p:nvPr/>
        </p:nvGrpSpPr>
        <p:grpSpPr>
          <a:xfrm>
            <a:off x="0" y="0"/>
            <a:ext cx="9144000" cy="5143609"/>
            <a:chOff x="0" y="0"/>
            <a:chExt cx="9144000" cy="5143609"/>
          </a:xfrm>
        </p:grpSpPr>
        <p:sp>
          <p:nvSpPr>
            <p:cNvPr id="684" name="Google Shape;684;p45"/>
            <p:cNvSpPr/>
            <p:nvPr/>
          </p:nvSpPr>
          <p:spPr>
            <a:xfrm>
              <a:off x="2286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45"/>
            <p:cNvSpPr/>
            <p:nvPr/>
          </p:nvSpPr>
          <p:spPr>
            <a:xfrm>
              <a:off x="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45"/>
            <p:cNvSpPr/>
            <p:nvPr/>
          </p:nvSpPr>
          <p:spPr>
            <a:xfrm>
              <a:off x="76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45"/>
            <p:cNvSpPr/>
            <p:nvPr/>
          </p:nvSpPr>
          <p:spPr>
            <a:xfrm>
              <a:off x="1524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45"/>
            <p:cNvSpPr/>
            <p:nvPr/>
          </p:nvSpPr>
          <p:spPr>
            <a:xfrm>
              <a:off x="2286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45"/>
            <p:cNvSpPr/>
            <p:nvPr/>
          </p:nvSpPr>
          <p:spPr>
            <a:xfrm>
              <a:off x="3048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45"/>
            <p:cNvSpPr/>
            <p:nvPr/>
          </p:nvSpPr>
          <p:spPr>
            <a:xfrm>
              <a:off x="76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45"/>
            <p:cNvSpPr/>
            <p:nvPr/>
          </p:nvSpPr>
          <p:spPr>
            <a:xfrm>
              <a:off x="1524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45"/>
            <p:cNvSpPr/>
            <p:nvPr/>
          </p:nvSpPr>
          <p:spPr>
            <a:xfrm>
              <a:off x="3810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45"/>
            <p:cNvSpPr/>
            <p:nvPr/>
          </p:nvSpPr>
          <p:spPr>
            <a:xfrm>
              <a:off x="76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45"/>
            <p:cNvSpPr/>
            <p:nvPr/>
          </p:nvSpPr>
          <p:spPr>
            <a:xfrm>
              <a:off x="1524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45"/>
            <p:cNvSpPr/>
            <p:nvPr/>
          </p:nvSpPr>
          <p:spPr>
            <a:xfrm>
              <a:off x="2286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45"/>
            <p:cNvSpPr/>
            <p:nvPr/>
          </p:nvSpPr>
          <p:spPr>
            <a:xfrm>
              <a:off x="3048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45"/>
            <p:cNvSpPr/>
            <p:nvPr/>
          </p:nvSpPr>
          <p:spPr>
            <a:xfrm>
              <a:off x="3810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45"/>
            <p:cNvSpPr/>
            <p:nvPr/>
          </p:nvSpPr>
          <p:spPr>
            <a:xfrm>
              <a:off x="2286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45"/>
            <p:cNvSpPr/>
            <p:nvPr/>
          </p:nvSpPr>
          <p:spPr>
            <a:xfrm>
              <a:off x="3810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45"/>
            <p:cNvSpPr/>
            <p:nvPr/>
          </p:nvSpPr>
          <p:spPr>
            <a:xfrm>
              <a:off x="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45"/>
            <p:cNvSpPr/>
            <p:nvPr/>
          </p:nvSpPr>
          <p:spPr>
            <a:xfrm>
              <a:off x="76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45"/>
            <p:cNvSpPr/>
            <p:nvPr/>
          </p:nvSpPr>
          <p:spPr>
            <a:xfrm>
              <a:off x="1524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45"/>
            <p:cNvSpPr/>
            <p:nvPr/>
          </p:nvSpPr>
          <p:spPr>
            <a:xfrm>
              <a:off x="3048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45"/>
            <p:cNvSpPr/>
            <p:nvPr/>
          </p:nvSpPr>
          <p:spPr>
            <a:xfrm>
              <a:off x="3810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45"/>
            <p:cNvSpPr/>
            <p:nvPr/>
          </p:nvSpPr>
          <p:spPr>
            <a:xfrm>
              <a:off x="457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45"/>
            <p:cNvSpPr/>
            <p:nvPr/>
          </p:nvSpPr>
          <p:spPr>
            <a:xfrm>
              <a:off x="3810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45"/>
            <p:cNvSpPr/>
            <p:nvPr/>
          </p:nvSpPr>
          <p:spPr>
            <a:xfrm>
              <a:off x="457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45"/>
            <p:cNvSpPr/>
            <p:nvPr/>
          </p:nvSpPr>
          <p:spPr>
            <a:xfrm>
              <a:off x="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45"/>
            <p:cNvSpPr/>
            <p:nvPr/>
          </p:nvSpPr>
          <p:spPr>
            <a:xfrm>
              <a:off x="2286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45"/>
            <p:cNvSpPr/>
            <p:nvPr/>
          </p:nvSpPr>
          <p:spPr>
            <a:xfrm>
              <a:off x="3048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45"/>
            <p:cNvSpPr/>
            <p:nvPr/>
          </p:nvSpPr>
          <p:spPr>
            <a:xfrm>
              <a:off x="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45"/>
            <p:cNvSpPr/>
            <p:nvPr/>
          </p:nvSpPr>
          <p:spPr>
            <a:xfrm>
              <a:off x="457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45"/>
            <p:cNvSpPr/>
            <p:nvPr/>
          </p:nvSpPr>
          <p:spPr>
            <a:xfrm>
              <a:off x="5334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45"/>
            <p:cNvSpPr/>
            <p:nvPr/>
          </p:nvSpPr>
          <p:spPr>
            <a:xfrm>
              <a:off x="457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45"/>
            <p:cNvSpPr/>
            <p:nvPr/>
          </p:nvSpPr>
          <p:spPr>
            <a:xfrm>
              <a:off x="5334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45"/>
            <p:cNvSpPr/>
            <p:nvPr/>
          </p:nvSpPr>
          <p:spPr>
            <a:xfrm>
              <a:off x="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45"/>
            <p:cNvSpPr/>
            <p:nvPr/>
          </p:nvSpPr>
          <p:spPr>
            <a:xfrm>
              <a:off x="76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45"/>
            <p:cNvSpPr/>
            <p:nvPr/>
          </p:nvSpPr>
          <p:spPr>
            <a:xfrm>
              <a:off x="1524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45"/>
            <p:cNvSpPr/>
            <p:nvPr/>
          </p:nvSpPr>
          <p:spPr>
            <a:xfrm>
              <a:off x="3048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45"/>
            <p:cNvSpPr/>
            <p:nvPr/>
          </p:nvSpPr>
          <p:spPr>
            <a:xfrm>
              <a:off x="457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45"/>
            <p:cNvSpPr/>
            <p:nvPr/>
          </p:nvSpPr>
          <p:spPr>
            <a:xfrm>
              <a:off x="5334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45"/>
            <p:cNvSpPr/>
            <p:nvPr/>
          </p:nvSpPr>
          <p:spPr>
            <a:xfrm>
              <a:off x="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45"/>
            <p:cNvSpPr/>
            <p:nvPr/>
          </p:nvSpPr>
          <p:spPr>
            <a:xfrm>
              <a:off x="76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45"/>
            <p:cNvSpPr/>
            <p:nvPr/>
          </p:nvSpPr>
          <p:spPr>
            <a:xfrm>
              <a:off x="1524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45"/>
            <p:cNvSpPr/>
            <p:nvPr/>
          </p:nvSpPr>
          <p:spPr>
            <a:xfrm>
              <a:off x="2286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45"/>
            <p:cNvSpPr/>
            <p:nvPr/>
          </p:nvSpPr>
          <p:spPr>
            <a:xfrm>
              <a:off x="3048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45"/>
            <p:cNvSpPr/>
            <p:nvPr/>
          </p:nvSpPr>
          <p:spPr>
            <a:xfrm>
              <a:off x="3810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45"/>
            <p:cNvSpPr/>
            <p:nvPr/>
          </p:nvSpPr>
          <p:spPr>
            <a:xfrm>
              <a:off x="457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45"/>
            <p:cNvSpPr/>
            <p:nvPr/>
          </p:nvSpPr>
          <p:spPr>
            <a:xfrm>
              <a:off x="5334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45"/>
            <p:cNvSpPr/>
            <p:nvPr/>
          </p:nvSpPr>
          <p:spPr>
            <a:xfrm>
              <a:off x="5334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45"/>
            <p:cNvSpPr/>
            <p:nvPr/>
          </p:nvSpPr>
          <p:spPr>
            <a:xfrm>
              <a:off x="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45"/>
            <p:cNvSpPr/>
            <p:nvPr/>
          </p:nvSpPr>
          <p:spPr>
            <a:xfrm>
              <a:off x="76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45"/>
            <p:cNvSpPr/>
            <p:nvPr/>
          </p:nvSpPr>
          <p:spPr>
            <a:xfrm>
              <a:off x="1524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45"/>
            <p:cNvSpPr/>
            <p:nvPr/>
          </p:nvSpPr>
          <p:spPr>
            <a:xfrm>
              <a:off x="2286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45"/>
            <p:cNvSpPr/>
            <p:nvPr/>
          </p:nvSpPr>
          <p:spPr>
            <a:xfrm>
              <a:off x="3048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45"/>
            <p:cNvSpPr/>
            <p:nvPr/>
          </p:nvSpPr>
          <p:spPr>
            <a:xfrm>
              <a:off x="3810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45"/>
            <p:cNvSpPr/>
            <p:nvPr/>
          </p:nvSpPr>
          <p:spPr>
            <a:xfrm>
              <a:off x="457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45"/>
            <p:cNvSpPr/>
            <p:nvPr/>
          </p:nvSpPr>
          <p:spPr>
            <a:xfrm>
              <a:off x="5334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45"/>
            <p:cNvSpPr/>
            <p:nvPr/>
          </p:nvSpPr>
          <p:spPr>
            <a:xfrm>
              <a:off x="6096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45"/>
            <p:cNvSpPr/>
            <p:nvPr/>
          </p:nvSpPr>
          <p:spPr>
            <a:xfrm>
              <a:off x="6858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45"/>
            <p:cNvSpPr/>
            <p:nvPr/>
          </p:nvSpPr>
          <p:spPr>
            <a:xfrm>
              <a:off x="7620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45"/>
            <p:cNvSpPr/>
            <p:nvPr/>
          </p:nvSpPr>
          <p:spPr>
            <a:xfrm>
              <a:off x="838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45"/>
            <p:cNvSpPr/>
            <p:nvPr/>
          </p:nvSpPr>
          <p:spPr>
            <a:xfrm>
              <a:off x="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45"/>
            <p:cNvSpPr/>
            <p:nvPr/>
          </p:nvSpPr>
          <p:spPr>
            <a:xfrm>
              <a:off x="76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45"/>
            <p:cNvSpPr/>
            <p:nvPr/>
          </p:nvSpPr>
          <p:spPr>
            <a:xfrm>
              <a:off x="1524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45"/>
            <p:cNvSpPr/>
            <p:nvPr/>
          </p:nvSpPr>
          <p:spPr>
            <a:xfrm>
              <a:off x="2286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45"/>
            <p:cNvSpPr/>
            <p:nvPr/>
          </p:nvSpPr>
          <p:spPr>
            <a:xfrm>
              <a:off x="3048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45"/>
            <p:cNvSpPr/>
            <p:nvPr/>
          </p:nvSpPr>
          <p:spPr>
            <a:xfrm>
              <a:off x="3810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45"/>
            <p:cNvSpPr/>
            <p:nvPr/>
          </p:nvSpPr>
          <p:spPr>
            <a:xfrm>
              <a:off x="457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45"/>
            <p:cNvSpPr/>
            <p:nvPr/>
          </p:nvSpPr>
          <p:spPr>
            <a:xfrm>
              <a:off x="5334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45"/>
            <p:cNvSpPr/>
            <p:nvPr/>
          </p:nvSpPr>
          <p:spPr>
            <a:xfrm>
              <a:off x="6096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45"/>
            <p:cNvSpPr/>
            <p:nvPr/>
          </p:nvSpPr>
          <p:spPr>
            <a:xfrm>
              <a:off x="6858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45"/>
            <p:cNvSpPr/>
            <p:nvPr/>
          </p:nvSpPr>
          <p:spPr>
            <a:xfrm>
              <a:off x="7620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45"/>
            <p:cNvSpPr/>
            <p:nvPr/>
          </p:nvSpPr>
          <p:spPr>
            <a:xfrm>
              <a:off x="838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45"/>
            <p:cNvSpPr/>
            <p:nvPr/>
          </p:nvSpPr>
          <p:spPr>
            <a:xfrm>
              <a:off x="6096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45"/>
            <p:cNvSpPr/>
            <p:nvPr/>
          </p:nvSpPr>
          <p:spPr>
            <a:xfrm>
              <a:off x="6858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45"/>
            <p:cNvSpPr/>
            <p:nvPr/>
          </p:nvSpPr>
          <p:spPr>
            <a:xfrm>
              <a:off x="7620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45"/>
            <p:cNvSpPr/>
            <p:nvPr/>
          </p:nvSpPr>
          <p:spPr>
            <a:xfrm>
              <a:off x="838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45"/>
            <p:cNvSpPr/>
            <p:nvPr/>
          </p:nvSpPr>
          <p:spPr>
            <a:xfrm>
              <a:off x="6096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45"/>
            <p:cNvSpPr/>
            <p:nvPr/>
          </p:nvSpPr>
          <p:spPr>
            <a:xfrm>
              <a:off x="6858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45"/>
            <p:cNvSpPr/>
            <p:nvPr/>
          </p:nvSpPr>
          <p:spPr>
            <a:xfrm>
              <a:off x="7620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45"/>
            <p:cNvSpPr/>
            <p:nvPr/>
          </p:nvSpPr>
          <p:spPr>
            <a:xfrm>
              <a:off x="838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45"/>
            <p:cNvSpPr/>
            <p:nvPr/>
          </p:nvSpPr>
          <p:spPr>
            <a:xfrm>
              <a:off x="6096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45"/>
            <p:cNvSpPr/>
            <p:nvPr/>
          </p:nvSpPr>
          <p:spPr>
            <a:xfrm>
              <a:off x="6858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45"/>
            <p:cNvSpPr/>
            <p:nvPr/>
          </p:nvSpPr>
          <p:spPr>
            <a:xfrm>
              <a:off x="7620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45"/>
            <p:cNvSpPr/>
            <p:nvPr/>
          </p:nvSpPr>
          <p:spPr>
            <a:xfrm>
              <a:off x="838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45"/>
            <p:cNvSpPr/>
            <p:nvPr/>
          </p:nvSpPr>
          <p:spPr>
            <a:xfrm>
              <a:off x="6096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45"/>
            <p:cNvSpPr/>
            <p:nvPr/>
          </p:nvSpPr>
          <p:spPr>
            <a:xfrm>
              <a:off x="6858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45"/>
            <p:cNvSpPr/>
            <p:nvPr/>
          </p:nvSpPr>
          <p:spPr>
            <a:xfrm>
              <a:off x="7620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45"/>
            <p:cNvSpPr/>
            <p:nvPr/>
          </p:nvSpPr>
          <p:spPr>
            <a:xfrm>
              <a:off x="838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45"/>
            <p:cNvSpPr/>
            <p:nvPr/>
          </p:nvSpPr>
          <p:spPr>
            <a:xfrm>
              <a:off x="6096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45"/>
            <p:cNvSpPr/>
            <p:nvPr/>
          </p:nvSpPr>
          <p:spPr>
            <a:xfrm>
              <a:off x="6858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45"/>
            <p:cNvSpPr/>
            <p:nvPr/>
          </p:nvSpPr>
          <p:spPr>
            <a:xfrm>
              <a:off x="7620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45"/>
            <p:cNvSpPr/>
            <p:nvPr/>
          </p:nvSpPr>
          <p:spPr>
            <a:xfrm>
              <a:off x="838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45"/>
            <p:cNvSpPr/>
            <p:nvPr/>
          </p:nvSpPr>
          <p:spPr>
            <a:xfrm>
              <a:off x="5334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45"/>
            <p:cNvSpPr/>
            <p:nvPr/>
          </p:nvSpPr>
          <p:spPr>
            <a:xfrm>
              <a:off x="6096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45"/>
            <p:cNvSpPr/>
            <p:nvPr/>
          </p:nvSpPr>
          <p:spPr>
            <a:xfrm>
              <a:off x="6858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45"/>
            <p:cNvSpPr/>
            <p:nvPr/>
          </p:nvSpPr>
          <p:spPr>
            <a:xfrm>
              <a:off x="7620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45"/>
            <p:cNvSpPr/>
            <p:nvPr/>
          </p:nvSpPr>
          <p:spPr>
            <a:xfrm>
              <a:off x="838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45"/>
            <p:cNvSpPr/>
            <p:nvPr/>
          </p:nvSpPr>
          <p:spPr>
            <a:xfrm>
              <a:off x="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45"/>
            <p:cNvSpPr/>
            <p:nvPr/>
          </p:nvSpPr>
          <p:spPr>
            <a:xfrm>
              <a:off x="76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45"/>
            <p:cNvSpPr/>
            <p:nvPr/>
          </p:nvSpPr>
          <p:spPr>
            <a:xfrm>
              <a:off x="1524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45"/>
            <p:cNvSpPr/>
            <p:nvPr/>
          </p:nvSpPr>
          <p:spPr>
            <a:xfrm>
              <a:off x="2286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45"/>
            <p:cNvSpPr/>
            <p:nvPr/>
          </p:nvSpPr>
          <p:spPr>
            <a:xfrm>
              <a:off x="3048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45"/>
            <p:cNvSpPr/>
            <p:nvPr/>
          </p:nvSpPr>
          <p:spPr>
            <a:xfrm>
              <a:off x="3810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45"/>
            <p:cNvSpPr/>
            <p:nvPr/>
          </p:nvSpPr>
          <p:spPr>
            <a:xfrm>
              <a:off x="457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45"/>
            <p:cNvSpPr/>
            <p:nvPr/>
          </p:nvSpPr>
          <p:spPr>
            <a:xfrm>
              <a:off x="5334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45"/>
            <p:cNvSpPr/>
            <p:nvPr/>
          </p:nvSpPr>
          <p:spPr>
            <a:xfrm>
              <a:off x="6096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45"/>
            <p:cNvSpPr/>
            <p:nvPr/>
          </p:nvSpPr>
          <p:spPr>
            <a:xfrm>
              <a:off x="6858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45"/>
            <p:cNvSpPr/>
            <p:nvPr/>
          </p:nvSpPr>
          <p:spPr>
            <a:xfrm>
              <a:off x="7620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45"/>
            <p:cNvSpPr/>
            <p:nvPr/>
          </p:nvSpPr>
          <p:spPr>
            <a:xfrm>
              <a:off x="838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5"/>
            <p:cNvSpPr/>
            <p:nvPr/>
          </p:nvSpPr>
          <p:spPr>
            <a:xfrm>
              <a:off x="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5"/>
            <p:cNvSpPr/>
            <p:nvPr/>
          </p:nvSpPr>
          <p:spPr>
            <a:xfrm>
              <a:off x="76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45"/>
            <p:cNvSpPr/>
            <p:nvPr/>
          </p:nvSpPr>
          <p:spPr>
            <a:xfrm>
              <a:off x="1524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45"/>
            <p:cNvSpPr/>
            <p:nvPr/>
          </p:nvSpPr>
          <p:spPr>
            <a:xfrm>
              <a:off x="2286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45"/>
            <p:cNvSpPr/>
            <p:nvPr/>
          </p:nvSpPr>
          <p:spPr>
            <a:xfrm>
              <a:off x="3048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45"/>
            <p:cNvSpPr/>
            <p:nvPr/>
          </p:nvSpPr>
          <p:spPr>
            <a:xfrm>
              <a:off x="3810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45"/>
            <p:cNvSpPr/>
            <p:nvPr/>
          </p:nvSpPr>
          <p:spPr>
            <a:xfrm>
              <a:off x="457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45"/>
            <p:cNvSpPr/>
            <p:nvPr/>
          </p:nvSpPr>
          <p:spPr>
            <a:xfrm>
              <a:off x="5334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45"/>
            <p:cNvSpPr/>
            <p:nvPr/>
          </p:nvSpPr>
          <p:spPr>
            <a:xfrm>
              <a:off x="6096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5"/>
            <p:cNvSpPr/>
            <p:nvPr/>
          </p:nvSpPr>
          <p:spPr>
            <a:xfrm>
              <a:off x="6858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45"/>
            <p:cNvSpPr/>
            <p:nvPr/>
          </p:nvSpPr>
          <p:spPr>
            <a:xfrm>
              <a:off x="7620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45"/>
            <p:cNvSpPr/>
            <p:nvPr/>
          </p:nvSpPr>
          <p:spPr>
            <a:xfrm>
              <a:off x="838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5"/>
            <p:cNvSpPr/>
            <p:nvPr/>
          </p:nvSpPr>
          <p:spPr>
            <a:xfrm>
              <a:off x="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45"/>
            <p:cNvSpPr/>
            <p:nvPr/>
          </p:nvSpPr>
          <p:spPr>
            <a:xfrm>
              <a:off x="76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5"/>
            <p:cNvSpPr/>
            <p:nvPr/>
          </p:nvSpPr>
          <p:spPr>
            <a:xfrm>
              <a:off x="1524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45"/>
            <p:cNvSpPr/>
            <p:nvPr/>
          </p:nvSpPr>
          <p:spPr>
            <a:xfrm>
              <a:off x="2286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45"/>
            <p:cNvSpPr/>
            <p:nvPr/>
          </p:nvSpPr>
          <p:spPr>
            <a:xfrm>
              <a:off x="3048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5"/>
            <p:cNvSpPr/>
            <p:nvPr/>
          </p:nvSpPr>
          <p:spPr>
            <a:xfrm>
              <a:off x="3810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5"/>
            <p:cNvSpPr/>
            <p:nvPr/>
          </p:nvSpPr>
          <p:spPr>
            <a:xfrm>
              <a:off x="457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5"/>
            <p:cNvSpPr/>
            <p:nvPr/>
          </p:nvSpPr>
          <p:spPr>
            <a:xfrm>
              <a:off x="5334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5"/>
            <p:cNvSpPr/>
            <p:nvPr/>
          </p:nvSpPr>
          <p:spPr>
            <a:xfrm>
              <a:off x="6096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5"/>
            <p:cNvSpPr/>
            <p:nvPr/>
          </p:nvSpPr>
          <p:spPr>
            <a:xfrm>
              <a:off x="6858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5"/>
            <p:cNvSpPr/>
            <p:nvPr/>
          </p:nvSpPr>
          <p:spPr>
            <a:xfrm>
              <a:off x="7620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5"/>
            <p:cNvSpPr/>
            <p:nvPr/>
          </p:nvSpPr>
          <p:spPr>
            <a:xfrm>
              <a:off x="838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16" name="Google Shape;816;p45"/>
          <p:cNvSpPr/>
          <p:nvPr/>
        </p:nvSpPr>
        <p:spPr>
          <a:xfrm>
            <a:off x="0" y="1406650"/>
            <a:ext cx="9144000" cy="2166300"/>
          </a:xfrm>
          <a:prstGeom prst="flowChartManualInput">
            <a:avLst/>
          </a:prstGeom>
          <a:solidFill>
            <a:srgbClr val="205672">
              <a:alpha val="7176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45"/>
          <p:cNvSpPr txBox="1"/>
          <p:nvPr>
            <p:ph hasCustomPrompt="1" type="title"/>
          </p:nvPr>
        </p:nvSpPr>
        <p:spPr>
          <a:xfrm>
            <a:off x="1902750" y="1573775"/>
            <a:ext cx="53385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18" name="Google Shape;818;p45"/>
          <p:cNvSpPr txBox="1"/>
          <p:nvPr>
            <p:ph idx="1" type="subTitle"/>
          </p:nvPr>
        </p:nvSpPr>
        <p:spPr>
          <a:xfrm>
            <a:off x="1902750" y="2932525"/>
            <a:ext cx="53385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819" name="Google Shape;819;p45"/>
          <p:cNvGrpSpPr/>
          <p:nvPr/>
        </p:nvGrpSpPr>
        <p:grpSpPr>
          <a:xfrm>
            <a:off x="253900" y="231447"/>
            <a:ext cx="586475" cy="4884553"/>
            <a:chOff x="253900" y="231447"/>
            <a:chExt cx="586475" cy="4884553"/>
          </a:xfrm>
        </p:grpSpPr>
        <p:cxnSp>
          <p:nvCxnSpPr>
            <p:cNvPr id="820" name="Google Shape;820;p45"/>
            <p:cNvCxnSpPr/>
            <p:nvPr/>
          </p:nvCxnSpPr>
          <p:spPr>
            <a:xfrm>
              <a:off x="254125" y="231532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21" name="Google Shape;821;p45"/>
            <p:cNvCxnSpPr/>
            <p:nvPr/>
          </p:nvCxnSpPr>
          <p:spPr>
            <a:xfrm>
              <a:off x="254125" y="4912060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22" name="Google Shape;822;p45"/>
            <p:cNvCxnSpPr/>
            <p:nvPr/>
          </p:nvCxnSpPr>
          <p:spPr>
            <a:xfrm>
              <a:off x="254125" y="3975920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23" name="Google Shape;823;p45"/>
            <p:cNvCxnSpPr/>
            <p:nvPr/>
          </p:nvCxnSpPr>
          <p:spPr>
            <a:xfrm>
              <a:off x="254125" y="3039801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24" name="Google Shape;824;p45"/>
            <p:cNvCxnSpPr/>
            <p:nvPr/>
          </p:nvCxnSpPr>
          <p:spPr>
            <a:xfrm>
              <a:off x="254125" y="2103683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25" name="Google Shape;825;p45"/>
            <p:cNvCxnSpPr/>
            <p:nvPr/>
          </p:nvCxnSpPr>
          <p:spPr>
            <a:xfrm>
              <a:off x="254125" y="1167565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26" name="Google Shape;826;p45"/>
            <p:cNvCxnSpPr/>
            <p:nvPr/>
          </p:nvCxnSpPr>
          <p:spPr>
            <a:xfrm>
              <a:off x="254125" y="4443945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27" name="Google Shape;827;p45"/>
            <p:cNvCxnSpPr/>
            <p:nvPr/>
          </p:nvCxnSpPr>
          <p:spPr>
            <a:xfrm>
              <a:off x="254125" y="699539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28" name="Google Shape;828;p45"/>
            <p:cNvCxnSpPr/>
            <p:nvPr/>
          </p:nvCxnSpPr>
          <p:spPr>
            <a:xfrm>
              <a:off x="254125" y="1635641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29" name="Google Shape;829;p45"/>
            <p:cNvCxnSpPr/>
            <p:nvPr/>
          </p:nvCxnSpPr>
          <p:spPr>
            <a:xfrm>
              <a:off x="254125" y="2571742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30" name="Google Shape;830;p45"/>
            <p:cNvCxnSpPr/>
            <p:nvPr/>
          </p:nvCxnSpPr>
          <p:spPr>
            <a:xfrm>
              <a:off x="254125" y="3507844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31" name="Google Shape;831;p45"/>
            <p:cNvCxnSpPr/>
            <p:nvPr/>
          </p:nvCxnSpPr>
          <p:spPr>
            <a:xfrm>
              <a:off x="253900" y="231447"/>
              <a:ext cx="0" cy="468060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32" name="Google Shape;832;p45"/>
            <p:cNvSpPr txBox="1"/>
            <p:nvPr/>
          </p:nvSpPr>
          <p:spPr>
            <a:xfrm>
              <a:off x="272775" y="4739500"/>
              <a:ext cx="567600" cy="37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b="0" i="0" lang="en-US" sz="700" u="none" cap="none" strike="noStrike">
                  <a:solidFill>
                    <a:schemeClr val="dk1"/>
                  </a:solidFill>
                  <a:latin typeface="Nunito"/>
                  <a:ea typeface="Nunito"/>
                  <a:cs typeface="Nunito"/>
                  <a:sym typeface="Nunito"/>
                </a:rPr>
                <a:t>10cm</a:t>
              </a:r>
              <a:endParaRPr b="0" i="0" sz="5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sp>
        <p:nvSpPr>
          <p:cNvPr id="833" name="Google Shape;833;p45"/>
          <p:cNvSpPr txBox="1"/>
          <p:nvPr>
            <p:ph idx="12" type="sldNum"/>
          </p:nvPr>
        </p:nvSpPr>
        <p:spPr>
          <a:xfrm>
            <a:off x="8400004" y="4744000"/>
            <a:ext cx="4833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indent="0" lvl="1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2pPr>
            <a:lvl3pPr indent="0" lvl="2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3pPr>
            <a:lvl4pPr indent="0" lvl="3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4pPr>
            <a:lvl5pPr indent="0" lvl="4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5pPr>
            <a:lvl6pPr indent="0" lvl="5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6pPr>
            <a:lvl7pPr indent="0" lvl="6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7pPr>
            <a:lvl8pPr indent="0" lvl="7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8pPr>
            <a:lvl9pPr indent="0" lvl="8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34" name="Google Shape;834;p45"/>
          <p:cNvSpPr txBox="1"/>
          <p:nvPr>
            <p:ph idx="2" type="sldNum"/>
          </p:nvPr>
        </p:nvSpPr>
        <p:spPr>
          <a:xfrm>
            <a:off x="7361026" y="4740075"/>
            <a:ext cx="12387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indent="0" lvl="1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2pPr>
            <a:lvl3pPr indent="0" lvl="2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3pPr>
            <a:lvl4pPr indent="0" lvl="3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4pPr>
            <a:lvl5pPr indent="0" lvl="4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5pPr>
            <a:lvl6pPr indent="0" lvl="5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6pPr>
            <a:lvl7pPr indent="0" lvl="6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7pPr>
            <a:lvl8pPr indent="0" lvl="7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8pPr>
            <a:lvl9pPr indent="0" lvl="8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 X-Ray Exp / 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7" name="Google Shape;837;p47"/>
          <p:cNvGrpSpPr/>
          <p:nvPr/>
        </p:nvGrpSpPr>
        <p:grpSpPr>
          <a:xfrm>
            <a:off x="0" y="0"/>
            <a:ext cx="9144000" cy="5143609"/>
            <a:chOff x="0" y="0"/>
            <a:chExt cx="9144000" cy="5143609"/>
          </a:xfrm>
        </p:grpSpPr>
        <p:sp>
          <p:nvSpPr>
            <p:cNvPr id="838" name="Google Shape;838;p47"/>
            <p:cNvSpPr/>
            <p:nvPr/>
          </p:nvSpPr>
          <p:spPr>
            <a:xfrm>
              <a:off x="2286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47"/>
            <p:cNvSpPr/>
            <p:nvPr/>
          </p:nvSpPr>
          <p:spPr>
            <a:xfrm>
              <a:off x="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47"/>
            <p:cNvSpPr/>
            <p:nvPr/>
          </p:nvSpPr>
          <p:spPr>
            <a:xfrm>
              <a:off x="76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47"/>
            <p:cNvSpPr/>
            <p:nvPr/>
          </p:nvSpPr>
          <p:spPr>
            <a:xfrm>
              <a:off x="1524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47"/>
            <p:cNvSpPr/>
            <p:nvPr/>
          </p:nvSpPr>
          <p:spPr>
            <a:xfrm>
              <a:off x="2286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47"/>
            <p:cNvSpPr/>
            <p:nvPr/>
          </p:nvSpPr>
          <p:spPr>
            <a:xfrm>
              <a:off x="3048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47"/>
            <p:cNvSpPr/>
            <p:nvPr/>
          </p:nvSpPr>
          <p:spPr>
            <a:xfrm>
              <a:off x="76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47"/>
            <p:cNvSpPr/>
            <p:nvPr/>
          </p:nvSpPr>
          <p:spPr>
            <a:xfrm>
              <a:off x="1524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47"/>
            <p:cNvSpPr/>
            <p:nvPr/>
          </p:nvSpPr>
          <p:spPr>
            <a:xfrm>
              <a:off x="3810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47"/>
            <p:cNvSpPr/>
            <p:nvPr/>
          </p:nvSpPr>
          <p:spPr>
            <a:xfrm>
              <a:off x="76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47"/>
            <p:cNvSpPr/>
            <p:nvPr/>
          </p:nvSpPr>
          <p:spPr>
            <a:xfrm>
              <a:off x="1524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47"/>
            <p:cNvSpPr/>
            <p:nvPr/>
          </p:nvSpPr>
          <p:spPr>
            <a:xfrm>
              <a:off x="2286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47"/>
            <p:cNvSpPr/>
            <p:nvPr/>
          </p:nvSpPr>
          <p:spPr>
            <a:xfrm>
              <a:off x="3048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47"/>
            <p:cNvSpPr/>
            <p:nvPr/>
          </p:nvSpPr>
          <p:spPr>
            <a:xfrm>
              <a:off x="3810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47"/>
            <p:cNvSpPr/>
            <p:nvPr/>
          </p:nvSpPr>
          <p:spPr>
            <a:xfrm>
              <a:off x="2286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47"/>
            <p:cNvSpPr/>
            <p:nvPr/>
          </p:nvSpPr>
          <p:spPr>
            <a:xfrm>
              <a:off x="3810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47"/>
            <p:cNvSpPr/>
            <p:nvPr/>
          </p:nvSpPr>
          <p:spPr>
            <a:xfrm>
              <a:off x="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47"/>
            <p:cNvSpPr/>
            <p:nvPr/>
          </p:nvSpPr>
          <p:spPr>
            <a:xfrm>
              <a:off x="76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47"/>
            <p:cNvSpPr/>
            <p:nvPr/>
          </p:nvSpPr>
          <p:spPr>
            <a:xfrm>
              <a:off x="1524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47"/>
            <p:cNvSpPr/>
            <p:nvPr/>
          </p:nvSpPr>
          <p:spPr>
            <a:xfrm>
              <a:off x="3048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47"/>
            <p:cNvSpPr/>
            <p:nvPr/>
          </p:nvSpPr>
          <p:spPr>
            <a:xfrm>
              <a:off x="3810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47"/>
            <p:cNvSpPr/>
            <p:nvPr/>
          </p:nvSpPr>
          <p:spPr>
            <a:xfrm>
              <a:off x="457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47"/>
            <p:cNvSpPr/>
            <p:nvPr/>
          </p:nvSpPr>
          <p:spPr>
            <a:xfrm>
              <a:off x="3810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47"/>
            <p:cNvSpPr/>
            <p:nvPr/>
          </p:nvSpPr>
          <p:spPr>
            <a:xfrm>
              <a:off x="457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47"/>
            <p:cNvSpPr/>
            <p:nvPr/>
          </p:nvSpPr>
          <p:spPr>
            <a:xfrm>
              <a:off x="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47"/>
            <p:cNvSpPr/>
            <p:nvPr/>
          </p:nvSpPr>
          <p:spPr>
            <a:xfrm>
              <a:off x="2286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47"/>
            <p:cNvSpPr/>
            <p:nvPr/>
          </p:nvSpPr>
          <p:spPr>
            <a:xfrm>
              <a:off x="3048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47"/>
            <p:cNvSpPr/>
            <p:nvPr/>
          </p:nvSpPr>
          <p:spPr>
            <a:xfrm>
              <a:off x="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47"/>
            <p:cNvSpPr/>
            <p:nvPr/>
          </p:nvSpPr>
          <p:spPr>
            <a:xfrm>
              <a:off x="457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47"/>
            <p:cNvSpPr/>
            <p:nvPr/>
          </p:nvSpPr>
          <p:spPr>
            <a:xfrm>
              <a:off x="5334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47"/>
            <p:cNvSpPr/>
            <p:nvPr/>
          </p:nvSpPr>
          <p:spPr>
            <a:xfrm>
              <a:off x="457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47"/>
            <p:cNvSpPr/>
            <p:nvPr/>
          </p:nvSpPr>
          <p:spPr>
            <a:xfrm>
              <a:off x="5334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47"/>
            <p:cNvSpPr/>
            <p:nvPr/>
          </p:nvSpPr>
          <p:spPr>
            <a:xfrm>
              <a:off x="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47"/>
            <p:cNvSpPr/>
            <p:nvPr/>
          </p:nvSpPr>
          <p:spPr>
            <a:xfrm>
              <a:off x="76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47"/>
            <p:cNvSpPr/>
            <p:nvPr/>
          </p:nvSpPr>
          <p:spPr>
            <a:xfrm>
              <a:off x="1524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47"/>
            <p:cNvSpPr/>
            <p:nvPr/>
          </p:nvSpPr>
          <p:spPr>
            <a:xfrm>
              <a:off x="3048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47"/>
            <p:cNvSpPr/>
            <p:nvPr/>
          </p:nvSpPr>
          <p:spPr>
            <a:xfrm>
              <a:off x="457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47"/>
            <p:cNvSpPr/>
            <p:nvPr/>
          </p:nvSpPr>
          <p:spPr>
            <a:xfrm>
              <a:off x="5334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47"/>
            <p:cNvSpPr/>
            <p:nvPr/>
          </p:nvSpPr>
          <p:spPr>
            <a:xfrm>
              <a:off x="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47"/>
            <p:cNvSpPr/>
            <p:nvPr/>
          </p:nvSpPr>
          <p:spPr>
            <a:xfrm>
              <a:off x="76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47"/>
            <p:cNvSpPr/>
            <p:nvPr/>
          </p:nvSpPr>
          <p:spPr>
            <a:xfrm>
              <a:off x="1524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47"/>
            <p:cNvSpPr/>
            <p:nvPr/>
          </p:nvSpPr>
          <p:spPr>
            <a:xfrm>
              <a:off x="2286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47"/>
            <p:cNvSpPr/>
            <p:nvPr/>
          </p:nvSpPr>
          <p:spPr>
            <a:xfrm>
              <a:off x="3048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47"/>
            <p:cNvSpPr/>
            <p:nvPr/>
          </p:nvSpPr>
          <p:spPr>
            <a:xfrm>
              <a:off x="3810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47"/>
            <p:cNvSpPr/>
            <p:nvPr/>
          </p:nvSpPr>
          <p:spPr>
            <a:xfrm>
              <a:off x="457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47"/>
            <p:cNvSpPr/>
            <p:nvPr/>
          </p:nvSpPr>
          <p:spPr>
            <a:xfrm>
              <a:off x="5334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47"/>
            <p:cNvSpPr/>
            <p:nvPr/>
          </p:nvSpPr>
          <p:spPr>
            <a:xfrm>
              <a:off x="5334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47"/>
            <p:cNvSpPr/>
            <p:nvPr/>
          </p:nvSpPr>
          <p:spPr>
            <a:xfrm>
              <a:off x="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47"/>
            <p:cNvSpPr/>
            <p:nvPr/>
          </p:nvSpPr>
          <p:spPr>
            <a:xfrm>
              <a:off x="76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47"/>
            <p:cNvSpPr/>
            <p:nvPr/>
          </p:nvSpPr>
          <p:spPr>
            <a:xfrm>
              <a:off x="1524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47"/>
            <p:cNvSpPr/>
            <p:nvPr/>
          </p:nvSpPr>
          <p:spPr>
            <a:xfrm>
              <a:off x="2286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47"/>
            <p:cNvSpPr/>
            <p:nvPr/>
          </p:nvSpPr>
          <p:spPr>
            <a:xfrm>
              <a:off x="3048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47"/>
            <p:cNvSpPr/>
            <p:nvPr/>
          </p:nvSpPr>
          <p:spPr>
            <a:xfrm>
              <a:off x="3810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47"/>
            <p:cNvSpPr/>
            <p:nvPr/>
          </p:nvSpPr>
          <p:spPr>
            <a:xfrm>
              <a:off x="457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47"/>
            <p:cNvSpPr/>
            <p:nvPr/>
          </p:nvSpPr>
          <p:spPr>
            <a:xfrm>
              <a:off x="5334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47"/>
            <p:cNvSpPr/>
            <p:nvPr/>
          </p:nvSpPr>
          <p:spPr>
            <a:xfrm>
              <a:off x="6096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47"/>
            <p:cNvSpPr/>
            <p:nvPr/>
          </p:nvSpPr>
          <p:spPr>
            <a:xfrm>
              <a:off x="6858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47"/>
            <p:cNvSpPr/>
            <p:nvPr/>
          </p:nvSpPr>
          <p:spPr>
            <a:xfrm>
              <a:off x="7620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47"/>
            <p:cNvSpPr/>
            <p:nvPr/>
          </p:nvSpPr>
          <p:spPr>
            <a:xfrm>
              <a:off x="838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47"/>
            <p:cNvSpPr/>
            <p:nvPr/>
          </p:nvSpPr>
          <p:spPr>
            <a:xfrm>
              <a:off x="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47"/>
            <p:cNvSpPr/>
            <p:nvPr/>
          </p:nvSpPr>
          <p:spPr>
            <a:xfrm>
              <a:off x="76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47"/>
            <p:cNvSpPr/>
            <p:nvPr/>
          </p:nvSpPr>
          <p:spPr>
            <a:xfrm>
              <a:off x="1524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47"/>
            <p:cNvSpPr/>
            <p:nvPr/>
          </p:nvSpPr>
          <p:spPr>
            <a:xfrm>
              <a:off x="2286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47"/>
            <p:cNvSpPr/>
            <p:nvPr/>
          </p:nvSpPr>
          <p:spPr>
            <a:xfrm>
              <a:off x="3048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47"/>
            <p:cNvSpPr/>
            <p:nvPr/>
          </p:nvSpPr>
          <p:spPr>
            <a:xfrm>
              <a:off x="3810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47"/>
            <p:cNvSpPr/>
            <p:nvPr/>
          </p:nvSpPr>
          <p:spPr>
            <a:xfrm>
              <a:off x="457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47"/>
            <p:cNvSpPr/>
            <p:nvPr/>
          </p:nvSpPr>
          <p:spPr>
            <a:xfrm>
              <a:off x="5334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47"/>
            <p:cNvSpPr/>
            <p:nvPr/>
          </p:nvSpPr>
          <p:spPr>
            <a:xfrm>
              <a:off x="6096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47"/>
            <p:cNvSpPr/>
            <p:nvPr/>
          </p:nvSpPr>
          <p:spPr>
            <a:xfrm>
              <a:off x="6858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47"/>
            <p:cNvSpPr/>
            <p:nvPr/>
          </p:nvSpPr>
          <p:spPr>
            <a:xfrm>
              <a:off x="7620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47"/>
            <p:cNvSpPr/>
            <p:nvPr/>
          </p:nvSpPr>
          <p:spPr>
            <a:xfrm>
              <a:off x="838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47"/>
            <p:cNvSpPr/>
            <p:nvPr/>
          </p:nvSpPr>
          <p:spPr>
            <a:xfrm>
              <a:off x="6096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47"/>
            <p:cNvSpPr/>
            <p:nvPr/>
          </p:nvSpPr>
          <p:spPr>
            <a:xfrm>
              <a:off x="6858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47"/>
            <p:cNvSpPr/>
            <p:nvPr/>
          </p:nvSpPr>
          <p:spPr>
            <a:xfrm>
              <a:off x="7620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47"/>
            <p:cNvSpPr/>
            <p:nvPr/>
          </p:nvSpPr>
          <p:spPr>
            <a:xfrm>
              <a:off x="838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47"/>
            <p:cNvSpPr/>
            <p:nvPr/>
          </p:nvSpPr>
          <p:spPr>
            <a:xfrm>
              <a:off x="6096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47"/>
            <p:cNvSpPr/>
            <p:nvPr/>
          </p:nvSpPr>
          <p:spPr>
            <a:xfrm>
              <a:off x="6858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47"/>
            <p:cNvSpPr/>
            <p:nvPr/>
          </p:nvSpPr>
          <p:spPr>
            <a:xfrm>
              <a:off x="7620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47"/>
            <p:cNvSpPr/>
            <p:nvPr/>
          </p:nvSpPr>
          <p:spPr>
            <a:xfrm>
              <a:off x="838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47"/>
            <p:cNvSpPr/>
            <p:nvPr/>
          </p:nvSpPr>
          <p:spPr>
            <a:xfrm>
              <a:off x="6096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47"/>
            <p:cNvSpPr/>
            <p:nvPr/>
          </p:nvSpPr>
          <p:spPr>
            <a:xfrm>
              <a:off x="6858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47"/>
            <p:cNvSpPr/>
            <p:nvPr/>
          </p:nvSpPr>
          <p:spPr>
            <a:xfrm>
              <a:off x="7620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47"/>
            <p:cNvSpPr/>
            <p:nvPr/>
          </p:nvSpPr>
          <p:spPr>
            <a:xfrm>
              <a:off x="838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47"/>
            <p:cNvSpPr/>
            <p:nvPr/>
          </p:nvSpPr>
          <p:spPr>
            <a:xfrm>
              <a:off x="6096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47"/>
            <p:cNvSpPr/>
            <p:nvPr/>
          </p:nvSpPr>
          <p:spPr>
            <a:xfrm>
              <a:off x="6858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47"/>
            <p:cNvSpPr/>
            <p:nvPr/>
          </p:nvSpPr>
          <p:spPr>
            <a:xfrm>
              <a:off x="7620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47"/>
            <p:cNvSpPr/>
            <p:nvPr/>
          </p:nvSpPr>
          <p:spPr>
            <a:xfrm>
              <a:off x="838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47"/>
            <p:cNvSpPr/>
            <p:nvPr/>
          </p:nvSpPr>
          <p:spPr>
            <a:xfrm>
              <a:off x="6096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47"/>
            <p:cNvSpPr/>
            <p:nvPr/>
          </p:nvSpPr>
          <p:spPr>
            <a:xfrm>
              <a:off x="6858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47"/>
            <p:cNvSpPr/>
            <p:nvPr/>
          </p:nvSpPr>
          <p:spPr>
            <a:xfrm>
              <a:off x="7620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47"/>
            <p:cNvSpPr/>
            <p:nvPr/>
          </p:nvSpPr>
          <p:spPr>
            <a:xfrm>
              <a:off x="838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47"/>
            <p:cNvSpPr/>
            <p:nvPr/>
          </p:nvSpPr>
          <p:spPr>
            <a:xfrm>
              <a:off x="5334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47"/>
            <p:cNvSpPr/>
            <p:nvPr/>
          </p:nvSpPr>
          <p:spPr>
            <a:xfrm>
              <a:off x="6096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47"/>
            <p:cNvSpPr/>
            <p:nvPr/>
          </p:nvSpPr>
          <p:spPr>
            <a:xfrm>
              <a:off x="6858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47"/>
            <p:cNvSpPr/>
            <p:nvPr/>
          </p:nvSpPr>
          <p:spPr>
            <a:xfrm>
              <a:off x="7620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47"/>
            <p:cNvSpPr/>
            <p:nvPr/>
          </p:nvSpPr>
          <p:spPr>
            <a:xfrm>
              <a:off x="838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47"/>
            <p:cNvSpPr/>
            <p:nvPr/>
          </p:nvSpPr>
          <p:spPr>
            <a:xfrm>
              <a:off x="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47"/>
            <p:cNvSpPr/>
            <p:nvPr/>
          </p:nvSpPr>
          <p:spPr>
            <a:xfrm>
              <a:off x="76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47"/>
            <p:cNvSpPr/>
            <p:nvPr/>
          </p:nvSpPr>
          <p:spPr>
            <a:xfrm>
              <a:off x="1524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47"/>
            <p:cNvSpPr/>
            <p:nvPr/>
          </p:nvSpPr>
          <p:spPr>
            <a:xfrm>
              <a:off x="2286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47"/>
            <p:cNvSpPr/>
            <p:nvPr/>
          </p:nvSpPr>
          <p:spPr>
            <a:xfrm>
              <a:off x="3048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47"/>
            <p:cNvSpPr/>
            <p:nvPr/>
          </p:nvSpPr>
          <p:spPr>
            <a:xfrm>
              <a:off x="3810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47"/>
            <p:cNvSpPr/>
            <p:nvPr/>
          </p:nvSpPr>
          <p:spPr>
            <a:xfrm>
              <a:off x="457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47"/>
            <p:cNvSpPr/>
            <p:nvPr/>
          </p:nvSpPr>
          <p:spPr>
            <a:xfrm>
              <a:off x="5334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47"/>
            <p:cNvSpPr/>
            <p:nvPr/>
          </p:nvSpPr>
          <p:spPr>
            <a:xfrm>
              <a:off x="6096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47"/>
            <p:cNvSpPr/>
            <p:nvPr/>
          </p:nvSpPr>
          <p:spPr>
            <a:xfrm>
              <a:off x="6858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47"/>
            <p:cNvSpPr/>
            <p:nvPr/>
          </p:nvSpPr>
          <p:spPr>
            <a:xfrm>
              <a:off x="7620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47"/>
            <p:cNvSpPr/>
            <p:nvPr/>
          </p:nvSpPr>
          <p:spPr>
            <a:xfrm>
              <a:off x="838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47"/>
            <p:cNvSpPr/>
            <p:nvPr/>
          </p:nvSpPr>
          <p:spPr>
            <a:xfrm>
              <a:off x="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47"/>
            <p:cNvSpPr/>
            <p:nvPr/>
          </p:nvSpPr>
          <p:spPr>
            <a:xfrm>
              <a:off x="76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47"/>
            <p:cNvSpPr/>
            <p:nvPr/>
          </p:nvSpPr>
          <p:spPr>
            <a:xfrm>
              <a:off x="1524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47"/>
            <p:cNvSpPr/>
            <p:nvPr/>
          </p:nvSpPr>
          <p:spPr>
            <a:xfrm>
              <a:off x="2286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47"/>
            <p:cNvSpPr/>
            <p:nvPr/>
          </p:nvSpPr>
          <p:spPr>
            <a:xfrm>
              <a:off x="3048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47"/>
            <p:cNvSpPr/>
            <p:nvPr/>
          </p:nvSpPr>
          <p:spPr>
            <a:xfrm>
              <a:off x="3810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47"/>
            <p:cNvSpPr/>
            <p:nvPr/>
          </p:nvSpPr>
          <p:spPr>
            <a:xfrm>
              <a:off x="457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47"/>
            <p:cNvSpPr/>
            <p:nvPr/>
          </p:nvSpPr>
          <p:spPr>
            <a:xfrm>
              <a:off x="5334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47"/>
            <p:cNvSpPr/>
            <p:nvPr/>
          </p:nvSpPr>
          <p:spPr>
            <a:xfrm>
              <a:off x="6096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47"/>
            <p:cNvSpPr/>
            <p:nvPr/>
          </p:nvSpPr>
          <p:spPr>
            <a:xfrm>
              <a:off x="6858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47"/>
            <p:cNvSpPr/>
            <p:nvPr/>
          </p:nvSpPr>
          <p:spPr>
            <a:xfrm>
              <a:off x="7620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47"/>
            <p:cNvSpPr/>
            <p:nvPr/>
          </p:nvSpPr>
          <p:spPr>
            <a:xfrm>
              <a:off x="838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47"/>
            <p:cNvSpPr/>
            <p:nvPr/>
          </p:nvSpPr>
          <p:spPr>
            <a:xfrm>
              <a:off x="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47"/>
            <p:cNvSpPr/>
            <p:nvPr/>
          </p:nvSpPr>
          <p:spPr>
            <a:xfrm>
              <a:off x="76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47"/>
            <p:cNvSpPr/>
            <p:nvPr/>
          </p:nvSpPr>
          <p:spPr>
            <a:xfrm>
              <a:off x="1524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47"/>
            <p:cNvSpPr/>
            <p:nvPr/>
          </p:nvSpPr>
          <p:spPr>
            <a:xfrm>
              <a:off x="2286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47"/>
            <p:cNvSpPr/>
            <p:nvPr/>
          </p:nvSpPr>
          <p:spPr>
            <a:xfrm>
              <a:off x="3048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47"/>
            <p:cNvSpPr/>
            <p:nvPr/>
          </p:nvSpPr>
          <p:spPr>
            <a:xfrm>
              <a:off x="3810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47"/>
            <p:cNvSpPr/>
            <p:nvPr/>
          </p:nvSpPr>
          <p:spPr>
            <a:xfrm>
              <a:off x="457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47"/>
            <p:cNvSpPr/>
            <p:nvPr/>
          </p:nvSpPr>
          <p:spPr>
            <a:xfrm>
              <a:off x="5334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47"/>
            <p:cNvSpPr/>
            <p:nvPr/>
          </p:nvSpPr>
          <p:spPr>
            <a:xfrm>
              <a:off x="6096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47"/>
            <p:cNvSpPr/>
            <p:nvPr/>
          </p:nvSpPr>
          <p:spPr>
            <a:xfrm>
              <a:off x="6858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47"/>
            <p:cNvSpPr/>
            <p:nvPr/>
          </p:nvSpPr>
          <p:spPr>
            <a:xfrm>
              <a:off x="7620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47"/>
            <p:cNvSpPr/>
            <p:nvPr/>
          </p:nvSpPr>
          <p:spPr>
            <a:xfrm>
              <a:off x="838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0" name="Google Shape;970;p47"/>
          <p:cNvGrpSpPr/>
          <p:nvPr/>
        </p:nvGrpSpPr>
        <p:grpSpPr>
          <a:xfrm>
            <a:off x="253900" y="231447"/>
            <a:ext cx="586475" cy="4884553"/>
            <a:chOff x="253900" y="231447"/>
            <a:chExt cx="586475" cy="4884553"/>
          </a:xfrm>
        </p:grpSpPr>
        <p:cxnSp>
          <p:nvCxnSpPr>
            <p:cNvPr id="971" name="Google Shape;971;p47"/>
            <p:cNvCxnSpPr/>
            <p:nvPr/>
          </p:nvCxnSpPr>
          <p:spPr>
            <a:xfrm>
              <a:off x="254125" y="231532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72" name="Google Shape;972;p47"/>
            <p:cNvCxnSpPr/>
            <p:nvPr/>
          </p:nvCxnSpPr>
          <p:spPr>
            <a:xfrm>
              <a:off x="254125" y="4912060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73" name="Google Shape;973;p47"/>
            <p:cNvCxnSpPr/>
            <p:nvPr/>
          </p:nvCxnSpPr>
          <p:spPr>
            <a:xfrm>
              <a:off x="254125" y="3975920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74" name="Google Shape;974;p47"/>
            <p:cNvCxnSpPr/>
            <p:nvPr/>
          </p:nvCxnSpPr>
          <p:spPr>
            <a:xfrm>
              <a:off x="254125" y="3039801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75" name="Google Shape;975;p47"/>
            <p:cNvCxnSpPr/>
            <p:nvPr/>
          </p:nvCxnSpPr>
          <p:spPr>
            <a:xfrm>
              <a:off x="254125" y="2103683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76" name="Google Shape;976;p47"/>
            <p:cNvCxnSpPr/>
            <p:nvPr/>
          </p:nvCxnSpPr>
          <p:spPr>
            <a:xfrm>
              <a:off x="254125" y="1167565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77" name="Google Shape;977;p47"/>
            <p:cNvCxnSpPr/>
            <p:nvPr/>
          </p:nvCxnSpPr>
          <p:spPr>
            <a:xfrm>
              <a:off x="254125" y="4443945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78" name="Google Shape;978;p47"/>
            <p:cNvCxnSpPr/>
            <p:nvPr/>
          </p:nvCxnSpPr>
          <p:spPr>
            <a:xfrm>
              <a:off x="254125" y="699539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79" name="Google Shape;979;p47"/>
            <p:cNvCxnSpPr/>
            <p:nvPr/>
          </p:nvCxnSpPr>
          <p:spPr>
            <a:xfrm>
              <a:off x="254125" y="1635641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80" name="Google Shape;980;p47"/>
            <p:cNvCxnSpPr/>
            <p:nvPr/>
          </p:nvCxnSpPr>
          <p:spPr>
            <a:xfrm>
              <a:off x="254125" y="2571742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81" name="Google Shape;981;p47"/>
            <p:cNvCxnSpPr/>
            <p:nvPr/>
          </p:nvCxnSpPr>
          <p:spPr>
            <a:xfrm>
              <a:off x="254125" y="3507844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82" name="Google Shape;982;p47"/>
            <p:cNvCxnSpPr/>
            <p:nvPr/>
          </p:nvCxnSpPr>
          <p:spPr>
            <a:xfrm>
              <a:off x="253900" y="231447"/>
              <a:ext cx="0" cy="468060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83" name="Google Shape;983;p47"/>
            <p:cNvSpPr txBox="1"/>
            <p:nvPr/>
          </p:nvSpPr>
          <p:spPr>
            <a:xfrm>
              <a:off x="272775" y="4739500"/>
              <a:ext cx="567600" cy="37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b="0" i="0" lang="en-US" sz="700" u="none" cap="none" strike="noStrike">
                  <a:solidFill>
                    <a:schemeClr val="dk1"/>
                  </a:solidFill>
                  <a:latin typeface="Nunito"/>
                  <a:ea typeface="Nunito"/>
                  <a:cs typeface="Nunito"/>
                  <a:sym typeface="Nunito"/>
                </a:rPr>
                <a:t>10cm</a:t>
              </a:r>
              <a:endParaRPr b="0" i="0" sz="5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sp>
        <p:nvSpPr>
          <p:cNvPr id="984" name="Google Shape;984;p47"/>
          <p:cNvSpPr txBox="1"/>
          <p:nvPr>
            <p:ph idx="12" type="sldNum"/>
          </p:nvPr>
        </p:nvSpPr>
        <p:spPr>
          <a:xfrm>
            <a:off x="8400004" y="4744000"/>
            <a:ext cx="4833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indent="0" lvl="1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2pPr>
            <a:lvl3pPr indent="0" lvl="2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3pPr>
            <a:lvl4pPr indent="0" lvl="3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4pPr>
            <a:lvl5pPr indent="0" lvl="4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5pPr>
            <a:lvl6pPr indent="0" lvl="5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6pPr>
            <a:lvl7pPr indent="0" lvl="6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7pPr>
            <a:lvl8pPr indent="0" lvl="7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8pPr>
            <a:lvl9pPr indent="0" lvl="8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5" name="Google Shape;985;p47"/>
          <p:cNvSpPr txBox="1"/>
          <p:nvPr>
            <p:ph idx="2" type="sldNum"/>
          </p:nvPr>
        </p:nvSpPr>
        <p:spPr>
          <a:xfrm>
            <a:off x="7361026" y="4740075"/>
            <a:ext cx="12387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indent="0" lvl="1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2pPr>
            <a:lvl3pPr indent="0" lvl="2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3pPr>
            <a:lvl4pPr indent="0" lvl="3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4pPr>
            <a:lvl5pPr indent="0" lvl="4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5pPr>
            <a:lvl6pPr indent="0" lvl="5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6pPr>
            <a:lvl7pPr indent="0" lvl="6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7pPr>
            <a:lvl8pPr indent="0" lvl="7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8pPr>
            <a:lvl9pPr indent="0" lvl="8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 X-Ray Exp / 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7" name="Google Shape;987;p48"/>
          <p:cNvGrpSpPr/>
          <p:nvPr/>
        </p:nvGrpSpPr>
        <p:grpSpPr>
          <a:xfrm>
            <a:off x="0" y="0"/>
            <a:ext cx="9144000" cy="5143609"/>
            <a:chOff x="0" y="0"/>
            <a:chExt cx="9144000" cy="5143609"/>
          </a:xfrm>
        </p:grpSpPr>
        <p:sp>
          <p:nvSpPr>
            <p:cNvPr id="988" name="Google Shape;988;p48"/>
            <p:cNvSpPr/>
            <p:nvPr/>
          </p:nvSpPr>
          <p:spPr>
            <a:xfrm>
              <a:off x="2286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48"/>
            <p:cNvSpPr/>
            <p:nvPr/>
          </p:nvSpPr>
          <p:spPr>
            <a:xfrm>
              <a:off x="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48"/>
            <p:cNvSpPr/>
            <p:nvPr/>
          </p:nvSpPr>
          <p:spPr>
            <a:xfrm>
              <a:off x="76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48"/>
            <p:cNvSpPr/>
            <p:nvPr/>
          </p:nvSpPr>
          <p:spPr>
            <a:xfrm>
              <a:off x="1524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48"/>
            <p:cNvSpPr/>
            <p:nvPr/>
          </p:nvSpPr>
          <p:spPr>
            <a:xfrm>
              <a:off x="2286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48"/>
            <p:cNvSpPr/>
            <p:nvPr/>
          </p:nvSpPr>
          <p:spPr>
            <a:xfrm>
              <a:off x="3048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48"/>
            <p:cNvSpPr/>
            <p:nvPr/>
          </p:nvSpPr>
          <p:spPr>
            <a:xfrm>
              <a:off x="76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48"/>
            <p:cNvSpPr/>
            <p:nvPr/>
          </p:nvSpPr>
          <p:spPr>
            <a:xfrm>
              <a:off x="1524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48"/>
            <p:cNvSpPr/>
            <p:nvPr/>
          </p:nvSpPr>
          <p:spPr>
            <a:xfrm>
              <a:off x="3810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48"/>
            <p:cNvSpPr/>
            <p:nvPr/>
          </p:nvSpPr>
          <p:spPr>
            <a:xfrm>
              <a:off x="76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48"/>
            <p:cNvSpPr/>
            <p:nvPr/>
          </p:nvSpPr>
          <p:spPr>
            <a:xfrm>
              <a:off x="1524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48"/>
            <p:cNvSpPr/>
            <p:nvPr/>
          </p:nvSpPr>
          <p:spPr>
            <a:xfrm>
              <a:off x="2286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48"/>
            <p:cNvSpPr/>
            <p:nvPr/>
          </p:nvSpPr>
          <p:spPr>
            <a:xfrm>
              <a:off x="3048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48"/>
            <p:cNvSpPr/>
            <p:nvPr/>
          </p:nvSpPr>
          <p:spPr>
            <a:xfrm>
              <a:off x="3810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48"/>
            <p:cNvSpPr/>
            <p:nvPr/>
          </p:nvSpPr>
          <p:spPr>
            <a:xfrm>
              <a:off x="2286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48"/>
            <p:cNvSpPr/>
            <p:nvPr/>
          </p:nvSpPr>
          <p:spPr>
            <a:xfrm>
              <a:off x="3810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48"/>
            <p:cNvSpPr/>
            <p:nvPr/>
          </p:nvSpPr>
          <p:spPr>
            <a:xfrm>
              <a:off x="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48"/>
            <p:cNvSpPr/>
            <p:nvPr/>
          </p:nvSpPr>
          <p:spPr>
            <a:xfrm>
              <a:off x="76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48"/>
            <p:cNvSpPr/>
            <p:nvPr/>
          </p:nvSpPr>
          <p:spPr>
            <a:xfrm>
              <a:off x="1524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48"/>
            <p:cNvSpPr/>
            <p:nvPr/>
          </p:nvSpPr>
          <p:spPr>
            <a:xfrm>
              <a:off x="3048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48"/>
            <p:cNvSpPr/>
            <p:nvPr/>
          </p:nvSpPr>
          <p:spPr>
            <a:xfrm>
              <a:off x="3810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48"/>
            <p:cNvSpPr/>
            <p:nvPr/>
          </p:nvSpPr>
          <p:spPr>
            <a:xfrm>
              <a:off x="457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48"/>
            <p:cNvSpPr/>
            <p:nvPr/>
          </p:nvSpPr>
          <p:spPr>
            <a:xfrm>
              <a:off x="3810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48"/>
            <p:cNvSpPr/>
            <p:nvPr/>
          </p:nvSpPr>
          <p:spPr>
            <a:xfrm>
              <a:off x="457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48"/>
            <p:cNvSpPr/>
            <p:nvPr/>
          </p:nvSpPr>
          <p:spPr>
            <a:xfrm>
              <a:off x="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48"/>
            <p:cNvSpPr/>
            <p:nvPr/>
          </p:nvSpPr>
          <p:spPr>
            <a:xfrm>
              <a:off x="2286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48"/>
            <p:cNvSpPr/>
            <p:nvPr/>
          </p:nvSpPr>
          <p:spPr>
            <a:xfrm>
              <a:off x="3048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48"/>
            <p:cNvSpPr/>
            <p:nvPr/>
          </p:nvSpPr>
          <p:spPr>
            <a:xfrm>
              <a:off x="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48"/>
            <p:cNvSpPr/>
            <p:nvPr/>
          </p:nvSpPr>
          <p:spPr>
            <a:xfrm>
              <a:off x="457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48"/>
            <p:cNvSpPr/>
            <p:nvPr/>
          </p:nvSpPr>
          <p:spPr>
            <a:xfrm>
              <a:off x="5334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48"/>
            <p:cNvSpPr/>
            <p:nvPr/>
          </p:nvSpPr>
          <p:spPr>
            <a:xfrm>
              <a:off x="457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48"/>
            <p:cNvSpPr/>
            <p:nvPr/>
          </p:nvSpPr>
          <p:spPr>
            <a:xfrm>
              <a:off x="5334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48"/>
            <p:cNvSpPr/>
            <p:nvPr/>
          </p:nvSpPr>
          <p:spPr>
            <a:xfrm>
              <a:off x="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48"/>
            <p:cNvSpPr/>
            <p:nvPr/>
          </p:nvSpPr>
          <p:spPr>
            <a:xfrm>
              <a:off x="76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48"/>
            <p:cNvSpPr/>
            <p:nvPr/>
          </p:nvSpPr>
          <p:spPr>
            <a:xfrm>
              <a:off x="1524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48"/>
            <p:cNvSpPr/>
            <p:nvPr/>
          </p:nvSpPr>
          <p:spPr>
            <a:xfrm>
              <a:off x="3048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48"/>
            <p:cNvSpPr/>
            <p:nvPr/>
          </p:nvSpPr>
          <p:spPr>
            <a:xfrm>
              <a:off x="457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48"/>
            <p:cNvSpPr/>
            <p:nvPr/>
          </p:nvSpPr>
          <p:spPr>
            <a:xfrm>
              <a:off x="5334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48"/>
            <p:cNvSpPr/>
            <p:nvPr/>
          </p:nvSpPr>
          <p:spPr>
            <a:xfrm>
              <a:off x="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48"/>
            <p:cNvSpPr/>
            <p:nvPr/>
          </p:nvSpPr>
          <p:spPr>
            <a:xfrm>
              <a:off x="76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48"/>
            <p:cNvSpPr/>
            <p:nvPr/>
          </p:nvSpPr>
          <p:spPr>
            <a:xfrm>
              <a:off x="1524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48"/>
            <p:cNvSpPr/>
            <p:nvPr/>
          </p:nvSpPr>
          <p:spPr>
            <a:xfrm>
              <a:off x="2286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48"/>
            <p:cNvSpPr/>
            <p:nvPr/>
          </p:nvSpPr>
          <p:spPr>
            <a:xfrm>
              <a:off x="3048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48"/>
            <p:cNvSpPr/>
            <p:nvPr/>
          </p:nvSpPr>
          <p:spPr>
            <a:xfrm>
              <a:off x="3810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48"/>
            <p:cNvSpPr/>
            <p:nvPr/>
          </p:nvSpPr>
          <p:spPr>
            <a:xfrm>
              <a:off x="457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48"/>
            <p:cNvSpPr/>
            <p:nvPr/>
          </p:nvSpPr>
          <p:spPr>
            <a:xfrm>
              <a:off x="5334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48"/>
            <p:cNvSpPr/>
            <p:nvPr/>
          </p:nvSpPr>
          <p:spPr>
            <a:xfrm>
              <a:off x="5334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48"/>
            <p:cNvSpPr/>
            <p:nvPr/>
          </p:nvSpPr>
          <p:spPr>
            <a:xfrm>
              <a:off x="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48"/>
            <p:cNvSpPr/>
            <p:nvPr/>
          </p:nvSpPr>
          <p:spPr>
            <a:xfrm>
              <a:off x="76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48"/>
            <p:cNvSpPr/>
            <p:nvPr/>
          </p:nvSpPr>
          <p:spPr>
            <a:xfrm>
              <a:off x="1524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48"/>
            <p:cNvSpPr/>
            <p:nvPr/>
          </p:nvSpPr>
          <p:spPr>
            <a:xfrm>
              <a:off x="2286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48"/>
            <p:cNvSpPr/>
            <p:nvPr/>
          </p:nvSpPr>
          <p:spPr>
            <a:xfrm>
              <a:off x="3048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48"/>
            <p:cNvSpPr/>
            <p:nvPr/>
          </p:nvSpPr>
          <p:spPr>
            <a:xfrm>
              <a:off x="3810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48"/>
            <p:cNvSpPr/>
            <p:nvPr/>
          </p:nvSpPr>
          <p:spPr>
            <a:xfrm>
              <a:off x="457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48"/>
            <p:cNvSpPr/>
            <p:nvPr/>
          </p:nvSpPr>
          <p:spPr>
            <a:xfrm>
              <a:off x="5334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48"/>
            <p:cNvSpPr/>
            <p:nvPr/>
          </p:nvSpPr>
          <p:spPr>
            <a:xfrm>
              <a:off x="6096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48"/>
            <p:cNvSpPr/>
            <p:nvPr/>
          </p:nvSpPr>
          <p:spPr>
            <a:xfrm>
              <a:off x="6858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48"/>
            <p:cNvSpPr/>
            <p:nvPr/>
          </p:nvSpPr>
          <p:spPr>
            <a:xfrm>
              <a:off x="7620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48"/>
            <p:cNvSpPr/>
            <p:nvPr/>
          </p:nvSpPr>
          <p:spPr>
            <a:xfrm>
              <a:off x="838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48"/>
            <p:cNvSpPr/>
            <p:nvPr/>
          </p:nvSpPr>
          <p:spPr>
            <a:xfrm>
              <a:off x="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48"/>
            <p:cNvSpPr/>
            <p:nvPr/>
          </p:nvSpPr>
          <p:spPr>
            <a:xfrm>
              <a:off x="76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48"/>
            <p:cNvSpPr/>
            <p:nvPr/>
          </p:nvSpPr>
          <p:spPr>
            <a:xfrm>
              <a:off x="1524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48"/>
            <p:cNvSpPr/>
            <p:nvPr/>
          </p:nvSpPr>
          <p:spPr>
            <a:xfrm>
              <a:off x="2286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48"/>
            <p:cNvSpPr/>
            <p:nvPr/>
          </p:nvSpPr>
          <p:spPr>
            <a:xfrm>
              <a:off x="3048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48"/>
            <p:cNvSpPr/>
            <p:nvPr/>
          </p:nvSpPr>
          <p:spPr>
            <a:xfrm>
              <a:off x="3810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48"/>
            <p:cNvSpPr/>
            <p:nvPr/>
          </p:nvSpPr>
          <p:spPr>
            <a:xfrm>
              <a:off x="457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48"/>
            <p:cNvSpPr/>
            <p:nvPr/>
          </p:nvSpPr>
          <p:spPr>
            <a:xfrm>
              <a:off x="5334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48"/>
            <p:cNvSpPr/>
            <p:nvPr/>
          </p:nvSpPr>
          <p:spPr>
            <a:xfrm>
              <a:off x="6096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48"/>
            <p:cNvSpPr/>
            <p:nvPr/>
          </p:nvSpPr>
          <p:spPr>
            <a:xfrm>
              <a:off x="6858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48"/>
            <p:cNvSpPr/>
            <p:nvPr/>
          </p:nvSpPr>
          <p:spPr>
            <a:xfrm>
              <a:off x="7620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48"/>
            <p:cNvSpPr/>
            <p:nvPr/>
          </p:nvSpPr>
          <p:spPr>
            <a:xfrm>
              <a:off x="838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48"/>
            <p:cNvSpPr/>
            <p:nvPr/>
          </p:nvSpPr>
          <p:spPr>
            <a:xfrm>
              <a:off x="6096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48"/>
            <p:cNvSpPr/>
            <p:nvPr/>
          </p:nvSpPr>
          <p:spPr>
            <a:xfrm>
              <a:off x="6858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48"/>
            <p:cNvSpPr/>
            <p:nvPr/>
          </p:nvSpPr>
          <p:spPr>
            <a:xfrm>
              <a:off x="7620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48"/>
            <p:cNvSpPr/>
            <p:nvPr/>
          </p:nvSpPr>
          <p:spPr>
            <a:xfrm>
              <a:off x="838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48"/>
            <p:cNvSpPr/>
            <p:nvPr/>
          </p:nvSpPr>
          <p:spPr>
            <a:xfrm>
              <a:off x="6096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48"/>
            <p:cNvSpPr/>
            <p:nvPr/>
          </p:nvSpPr>
          <p:spPr>
            <a:xfrm>
              <a:off x="6858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48"/>
            <p:cNvSpPr/>
            <p:nvPr/>
          </p:nvSpPr>
          <p:spPr>
            <a:xfrm>
              <a:off x="7620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48"/>
            <p:cNvSpPr/>
            <p:nvPr/>
          </p:nvSpPr>
          <p:spPr>
            <a:xfrm>
              <a:off x="838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48"/>
            <p:cNvSpPr/>
            <p:nvPr/>
          </p:nvSpPr>
          <p:spPr>
            <a:xfrm>
              <a:off x="6096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48"/>
            <p:cNvSpPr/>
            <p:nvPr/>
          </p:nvSpPr>
          <p:spPr>
            <a:xfrm>
              <a:off x="6858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48"/>
            <p:cNvSpPr/>
            <p:nvPr/>
          </p:nvSpPr>
          <p:spPr>
            <a:xfrm>
              <a:off x="7620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48"/>
            <p:cNvSpPr/>
            <p:nvPr/>
          </p:nvSpPr>
          <p:spPr>
            <a:xfrm>
              <a:off x="838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48"/>
            <p:cNvSpPr/>
            <p:nvPr/>
          </p:nvSpPr>
          <p:spPr>
            <a:xfrm>
              <a:off x="6096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48"/>
            <p:cNvSpPr/>
            <p:nvPr/>
          </p:nvSpPr>
          <p:spPr>
            <a:xfrm>
              <a:off x="6858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48"/>
            <p:cNvSpPr/>
            <p:nvPr/>
          </p:nvSpPr>
          <p:spPr>
            <a:xfrm>
              <a:off x="7620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48"/>
            <p:cNvSpPr/>
            <p:nvPr/>
          </p:nvSpPr>
          <p:spPr>
            <a:xfrm>
              <a:off x="838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48"/>
            <p:cNvSpPr/>
            <p:nvPr/>
          </p:nvSpPr>
          <p:spPr>
            <a:xfrm>
              <a:off x="6096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48"/>
            <p:cNvSpPr/>
            <p:nvPr/>
          </p:nvSpPr>
          <p:spPr>
            <a:xfrm>
              <a:off x="6858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48"/>
            <p:cNvSpPr/>
            <p:nvPr/>
          </p:nvSpPr>
          <p:spPr>
            <a:xfrm>
              <a:off x="7620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48"/>
            <p:cNvSpPr/>
            <p:nvPr/>
          </p:nvSpPr>
          <p:spPr>
            <a:xfrm>
              <a:off x="838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48"/>
            <p:cNvSpPr/>
            <p:nvPr/>
          </p:nvSpPr>
          <p:spPr>
            <a:xfrm>
              <a:off x="5334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48"/>
            <p:cNvSpPr/>
            <p:nvPr/>
          </p:nvSpPr>
          <p:spPr>
            <a:xfrm>
              <a:off x="6096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48"/>
            <p:cNvSpPr/>
            <p:nvPr/>
          </p:nvSpPr>
          <p:spPr>
            <a:xfrm>
              <a:off x="6858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48"/>
            <p:cNvSpPr/>
            <p:nvPr/>
          </p:nvSpPr>
          <p:spPr>
            <a:xfrm>
              <a:off x="7620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48"/>
            <p:cNvSpPr/>
            <p:nvPr/>
          </p:nvSpPr>
          <p:spPr>
            <a:xfrm>
              <a:off x="838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48"/>
            <p:cNvSpPr/>
            <p:nvPr/>
          </p:nvSpPr>
          <p:spPr>
            <a:xfrm>
              <a:off x="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p48"/>
            <p:cNvSpPr/>
            <p:nvPr/>
          </p:nvSpPr>
          <p:spPr>
            <a:xfrm>
              <a:off x="76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48"/>
            <p:cNvSpPr/>
            <p:nvPr/>
          </p:nvSpPr>
          <p:spPr>
            <a:xfrm>
              <a:off x="1524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48"/>
            <p:cNvSpPr/>
            <p:nvPr/>
          </p:nvSpPr>
          <p:spPr>
            <a:xfrm>
              <a:off x="2286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48"/>
            <p:cNvSpPr/>
            <p:nvPr/>
          </p:nvSpPr>
          <p:spPr>
            <a:xfrm>
              <a:off x="3048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48"/>
            <p:cNvSpPr/>
            <p:nvPr/>
          </p:nvSpPr>
          <p:spPr>
            <a:xfrm>
              <a:off x="3810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48"/>
            <p:cNvSpPr/>
            <p:nvPr/>
          </p:nvSpPr>
          <p:spPr>
            <a:xfrm>
              <a:off x="457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48"/>
            <p:cNvSpPr/>
            <p:nvPr/>
          </p:nvSpPr>
          <p:spPr>
            <a:xfrm>
              <a:off x="5334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48"/>
            <p:cNvSpPr/>
            <p:nvPr/>
          </p:nvSpPr>
          <p:spPr>
            <a:xfrm>
              <a:off x="6096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48"/>
            <p:cNvSpPr/>
            <p:nvPr/>
          </p:nvSpPr>
          <p:spPr>
            <a:xfrm>
              <a:off x="6858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48"/>
            <p:cNvSpPr/>
            <p:nvPr/>
          </p:nvSpPr>
          <p:spPr>
            <a:xfrm>
              <a:off x="7620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48"/>
            <p:cNvSpPr/>
            <p:nvPr/>
          </p:nvSpPr>
          <p:spPr>
            <a:xfrm>
              <a:off x="838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48"/>
            <p:cNvSpPr/>
            <p:nvPr/>
          </p:nvSpPr>
          <p:spPr>
            <a:xfrm>
              <a:off x="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48"/>
            <p:cNvSpPr/>
            <p:nvPr/>
          </p:nvSpPr>
          <p:spPr>
            <a:xfrm>
              <a:off x="76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48"/>
            <p:cNvSpPr/>
            <p:nvPr/>
          </p:nvSpPr>
          <p:spPr>
            <a:xfrm>
              <a:off x="1524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48"/>
            <p:cNvSpPr/>
            <p:nvPr/>
          </p:nvSpPr>
          <p:spPr>
            <a:xfrm>
              <a:off x="2286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48"/>
            <p:cNvSpPr/>
            <p:nvPr/>
          </p:nvSpPr>
          <p:spPr>
            <a:xfrm>
              <a:off x="3048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48"/>
            <p:cNvSpPr/>
            <p:nvPr/>
          </p:nvSpPr>
          <p:spPr>
            <a:xfrm>
              <a:off x="3810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48"/>
            <p:cNvSpPr/>
            <p:nvPr/>
          </p:nvSpPr>
          <p:spPr>
            <a:xfrm>
              <a:off x="457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48"/>
            <p:cNvSpPr/>
            <p:nvPr/>
          </p:nvSpPr>
          <p:spPr>
            <a:xfrm>
              <a:off x="5334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48"/>
            <p:cNvSpPr/>
            <p:nvPr/>
          </p:nvSpPr>
          <p:spPr>
            <a:xfrm>
              <a:off x="6096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48"/>
            <p:cNvSpPr/>
            <p:nvPr/>
          </p:nvSpPr>
          <p:spPr>
            <a:xfrm>
              <a:off x="6858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48"/>
            <p:cNvSpPr/>
            <p:nvPr/>
          </p:nvSpPr>
          <p:spPr>
            <a:xfrm>
              <a:off x="7620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48"/>
            <p:cNvSpPr/>
            <p:nvPr/>
          </p:nvSpPr>
          <p:spPr>
            <a:xfrm>
              <a:off x="838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48"/>
            <p:cNvSpPr/>
            <p:nvPr/>
          </p:nvSpPr>
          <p:spPr>
            <a:xfrm>
              <a:off x="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48"/>
            <p:cNvSpPr/>
            <p:nvPr/>
          </p:nvSpPr>
          <p:spPr>
            <a:xfrm>
              <a:off x="76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48"/>
            <p:cNvSpPr/>
            <p:nvPr/>
          </p:nvSpPr>
          <p:spPr>
            <a:xfrm>
              <a:off x="1524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48"/>
            <p:cNvSpPr/>
            <p:nvPr/>
          </p:nvSpPr>
          <p:spPr>
            <a:xfrm>
              <a:off x="2286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48"/>
            <p:cNvSpPr/>
            <p:nvPr/>
          </p:nvSpPr>
          <p:spPr>
            <a:xfrm>
              <a:off x="3048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48"/>
            <p:cNvSpPr/>
            <p:nvPr/>
          </p:nvSpPr>
          <p:spPr>
            <a:xfrm>
              <a:off x="3810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48"/>
            <p:cNvSpPr/>
            <p:nvPr/>
          </p:nvSpPr>
          <p:spPr>
            <a:xfrm>
              <a:off x="457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48"/>
            <p:cNvSpPr/>
            <p:nvPr/>
          </p:nvSpPr>
          <p:spPr>
            <a:xfrm>
              <a:off x="5334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48"/>
            <p:cNvSpPr/>
            <p:nvPr/>
          </p:nvSpPr>
          <p:spPr>
            <a:xfrm>
              <a:off x="6096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48"/>
            <p:cNvSpPr/>
            <p:nvPr/>
          </p:nvSpPr>
          <p:spPr>
            <a:xfrm>
              <a:off x="6858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48"/>
            <p:cNvSpPr/>
            <p:nvPr/>
          </p:nvSpPr>
          <p:spPr>
            <a:xfrm>
              <a:off x="7620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48"/>
            <p:cNvSpPr/>
            <p:nvPr/>
          </p:nvSpPr>
          <p:spPr>
            <a:xfrm>
              <a:off x="838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1_1"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1" name="Google Shape;1121;p49"/>
          <p:cNvGrpSpPr/>
          <p:nvPr/>
        </p:nvGrpSpPr>
        <p:grpSpPr>
          <a:xfrm>
            <a:off x="0" y="0"/>
            <a:ext cx="9144000" cy="5143609"/>
            <a:chOff x="0" y="0"/>
            <a:chExt cx="9144000" cy="5143609"/>
          </a:xfrm>
        </p:grpSpPr>
        <p:sp>
          <p:nvSpPr>
            <p:cNvPr id="1122" name="Google Shape;1122;p49"/>
            <p:cNvSpPr/>
            <p:nvPr/>
          </p:nvSpPr>
          <p:spPr>
            <a:xfrm>
              <a:off x="2286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49"/>
            <p:cNvSpPr/>
            <p:nvPr/>
          </p:nvSpPr>
          <p:spPr>
            <a:xfrm>
              <a:off x="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49"/>
            <p:cNvSpPr/>
            <p:nvPr/>
          </p:nvSpPr>
          <p:spPr>
            <a:xfrm>
              <a:off x="76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49"/>
            <p:cNvSpPr/>
            <p:nvPr/>
          </p:nvSpPr>
          <p:spPr>
            <a:xfrm>
              <a:off x="1524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49"/>
            <p:cNvSpPr/>
            <p:nvPr/>
          </p:nvSpPr>
          <p:spPr>
            <a:xfrm>
              <a:off x="2286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49"/>
            <p:cNvSpPr/>
            <p:nvPr/>
          </p:nvSpPr>
          <p:spPr>
            <a:xfrm>
              <a:off x="3048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49"/>
            <p:cNvSpPr/>
            <p:nvPr/>
          </p:nvSpPr>
          <p:spPr>
            <a:xfrm>
              <a:off x="76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49"/>
            <p:cNvSpPr/>
            <p:nvPr/>
          </p:nvSpPr>
          <p:spPr>
            <a:xfrm>
              <a:off x="1524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49"/>
            <p:cNvSpPr/>
            <p:nvPr/>
          </p:nvSpPr>
          <p:spPr>
            <a:xfrm>
              <a:off x="3810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49"/>
            <p:cNvSpPr/>
            <p:nvPr/>
          </p:nvSpPr>
          <p:spPr>
            <a:xfrm>
              <a:off x="76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49"/>
            <p:cNvSpPr/>
            <p:nvPr/>
          </p:nvSpPr>
          <p:spPr>
            <a:xfrm>
              <a:off x="1524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49"/>
            <p:cNvSpPr/>
            <p:nvPr/>
          </p:nvSpPr>
          <p:spPr>
            <a:xfrm>
              <a:off x="2286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49"/>
            <p:cNvSpPr/>
            <p:nvPr/>
          </p:nvSpPr>
          <p:spPr>
            <a:xfrm>
              <a:off x="3048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49"/>
            <p:cNvSpPr/>
            <p:nvPr/>
          </p:nvSpPr>
          <p:spPr>
            <a:xfrm>
              <a:off x="3810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49"/>
            <p:cNvSpPr/>
            <p:nvPr/>
          </p:nvSpPr>
          <p:spPr>
            <a:xfrm>
              <a:off x="2286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49"/>
            <p:cNvSpPr/>
            <p:nvPr/>
          </p:nvSpPr>
          <p:spPr>
            <a:xfrm>
              <a:off x="3810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49"/>
            <p:cNvSpPr/>
            <p:nvPr/>
          </p:nvSpPr>
          <p:spPr>
            <a:xfrm>
              <a:off x="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49"/>
            <p:cNvSpPr/>
            <p:nvPr/>
          </p:nvSpPr>
          <p:spPr>
            <a:xfrm>
              <a:off x="76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49"/>
            <p:cNvSpPr/>
            <p:nvPr/>
          </p:nvSpPr>
          <p:spPr>
            <a:xfrm>
              <a:off x="1524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49"/>
            <p:cNvSpPr/>
            <p:nvPr/>
          </p:nvSpPr>
          <p:spPr>
            <a:xfrm>
              <a:off x="3048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49"/>
            <p:cNvSpPr/>
            <p:nvPr/>
          </p:nvSpPr>
          <p:spPr>
            <a:xfrm>
              <a:off x="3810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49"/>
            <p:cNvSpPr/>
            <p:nvPr/>
          </p:nvSpPr>
          <p:spPr>
            <a:xfrm>
              <a:off x="457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49"/>
            <p:cNvSpPr/>
            <p:nvPr/>
          </p:nvSpPr>
          <p:spPr>
            <a:xfrm>
              <a:off x="3810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49"/>
            <p:cNvSpPr/>
            <p:nvPr/>
          </p:nvSpPr>
          <p:spPr>
            <a:xfrm>
              <a:off x="457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49"/>
            <p:cNvSpPr/>
            <p:nvPr/>
          </p:nvSpPr>
          <p:spPr>
            <a:xfrm>
              <a:off x="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49"/>
            <p:cNvSpPr/>
            <p:nvPr/>
          </p:nvSpPr>
          <p:spPr>
            <a:xfrm>
              <a:off x="2286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49"/>
            <p:cNvSpPr/>
            <p:nvPr/>
          </p:nvSpPr>
          <p:spPr>
            <a:xfrm>
              <a:off x="3048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49"/>
            <p:cNvSpPr/>
            <p:nvPr/>
          </p:nvSpPr>
          <p:spPr>
            <a:xfrm>
              <a:off x="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p49"/>
            <p:cNvSpPr/>
            <p:nvPr/>
          </p:nvSpPr>
          <p:spPr>
            <a:xfrm>
              <a:off x="457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49"/>
            <p:cNvSpPr/>
            <p:nvPr/>
          </p:nvSpPr>
          <p:spPr>
            <a:xfrm>
              <a:off x="5334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49"/>
            <p:cNvSpPr/>
            <p:nvPr/>
          </p:nvSpPr>
          <p:spPr>
            <a:xfrm>
              <a:off x="457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49"/>
            <p:cNvSpPr/>
            <p:nvPr/>
          </p:nvSpPr>
          <p:spPr>
            <a:xfrm>
              <a:off x="5334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49"/>
            <p:cNvSpPr/>
            <p:nvPr/>
          </p:nvSpPr>
          <p:spPr>
            <a:xfrm>
              <a:off x="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49"/>
            <p:cNvSpPr/>
            <p:nvPr/>
          </p:nvSpPr>
          <p:spPr>
            <a:xfrm>
              <a:off x="76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49"/>
            <p:cNvSpPr/>
            <p:nvPr/>
          </p:nvSpPr>
          <p:spPr>
            <a:xfrm>
              <a:off x="1524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49"/>
            <p:cNvSpPr/>
            <p:nvPr/>
          </p:nvSpPr>
          <p:spPr>
            <a:xfrm>
              <a:off x="3048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49"/>
            <p:cNvSpPr/>
            <p:nvPr/>
          </p:nvSpPr>
          <p:spPr>
            <a:xfrm>
              <a:off x="457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49"/>
            <p:cNvSpPr/>
            <p:nvPr/>
          </p:nvSpPr>
          <p:spPr>
            <a:xfrm>
              <a:off x="5334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p49"/>
            <p:cNvSpPr/>
            <p:nvPr/>
          </p:nvSpPr>
          <p:spPr>
            <a:xfrm>
              <a:off x="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p49"/>
            <p:cNvSpPr/>
            <p:nvPr/>
          </p:nvSpPr>
          <p:spPr>
            <a:xfrm>
              <a:off x="76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p49"/>
            <p:cNvSpPr/>
            <p:nvPr/>
          </p:nvSpPr>
          <p:spPr>
            <a:xfrm>
              <a:off x="1524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49"/>
            <p:cNvSpPr/>
            <p:nvPr/>
          </p:nvSpPr>
          <p:spPr>
            <a:xfrm>
              <a:off x="2286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49"/>
            <p:cNvSpPr/>
            <p:nvPr/>
          </p:nvSpPr>
          <p:spPr>
            <a:xfrm>
              <a:off x="3048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49"/>
            <p:cNvSpPr/>
            <p:nvPr/>
          </p:nvSpPr>
          <p:spPr>
            <a:xfrm>
              <a:off x="3810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49"/>
            <p:cNvSpPr/>
            <p:nvPr/>
          </p:nvSpPr>
          <p:spPr>
            <a:xfrm>
              <a:off x="457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49"/>
            <p:cNvSpPr/>
            <p:nvPr/>
          </p:nvSpPr>
          <p:spPr>
            <a:xfrm>
              <a:off x="5334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49"/>
            <p:cNvSpPr/>
            <p:nvPr/>
          </p:nvSpPr>
          <p:spPr>
            <a:xfrm>
              <a:off x="5334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49"/>
            <p:cNvSpPr/>
            <p:nvPr/>
          </p:nvSpPr>
          <p:spPr>
            <a:xfrm>
              <a:off x="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49"/>
            <p:cNvSpPr/>
            <p:nvPr/>
          </p:nvSpPr>
          <p:spPr>
            <a:xfrm>
              <a:off x="76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49"/>
            <p:cNvSpPr/>
            <p:nvPr/>
          </p:nvSpPr>
          <p:spPr>
            <a:xfrm>
              <a:off x="1524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49"/>
            <p:cNvSpPr/>
            <p:nvPr/>
          </p:nvSpPr>
          <p:spPr>
            <a:xfrm>
              <a:off x="2286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49"/>
            <p:cNvSpPr/>
            <p:nvPr/>
          </p:nvSpPr>
          <p:spPr>
            <a:xfrm>
              <a:off x="3048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49"/>
            <p:cNvSpPr/>
            <p:nvPr/>
          </p:nvSpPr>
          <p:spPr>
            <a:xfrm>
              <a:off x="3810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49"/>
            <p:cNvSpPr/>
            <p:nvPr/>
          </p:nvSpPr>
          <p:spPr>
            <a:xfrm>
              <a:off x="457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49"/>
            <p:cNvSpPr/>
            <p:nvPr/>
          </p:nvSpPr>
          <p:spPr>
            <a:xfrm>
              <a:off x="5334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49"/>
            <p:cNvSpPr/>
            <p:nvPr/>
          </p:nvSpPr>
          <p:spPr>
            <a:xfrm>
              <a:off x="6096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49"/>
            <p:cNvSpPr/>
            <p:nvPr/>
          </p:nvSpPr>
          <p:spPr>
            <a:xfrm>
              <a:off x="6858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49"/>
            <p:cNvSpPr/>
            <p:nvPr/>
          </p:nvSpPr>
          <p:spPr>
            <a:xfrm>
              <a:off x="7620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49"/>
            <p:cNvSpPr/>
            <p:nvPr/>
          </p:nvSpPr>
          <p:spPr>
            <a:xfrm>
              <a:off x="8382000" y="0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49"/>
            <p:cNvSpPr/>
            <p:nvPr/>
          </p:nvSpPr>
          <p:spPr>
            <a:xfrm>
              <a:off x="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49"/>
            <p:cNvSpPr/>
            <p:nvPr/>
          </p:nvSpPr>
          <p:spPr>
            <a:xfrm>
              <a:off x="76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49"/>
            <p:cNvSpPr/>
            <p:nvPr/>
          </p:nvSpPr>
          <p:spPr>
            <a:xfrm>
              <a:off x="1524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49"/>
            <p:cNvSpPr/>
            <p:nvPr/>
          </p:nvSpPr>
          <p:spPr>
            <a:xfrm>
              <a:off x="2286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49"/>
            <p:cNvSpPr/>
            <p:nvPr/>
          </p:nvSpPr>
          <p:spPr>
            <a:xfrm>
              <a:off x="3048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49"/>
            <p:cNvSpPr/>
            <p:nvPr/>
          </p:nvSpPr>
          <p:spPr>
            <a:xfrm>
              <a:off x="3810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49"/>
            <p:cNvSpPr/>
            <p:nvPr/>
          </p:nvSpPr>
          <p:spPr>
            <a:xfrm>
              <a:off x="457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49"/>
            <p:cNvSpPr/>
            <p:nvPr/>
          </p:nvSpPr>
          <p:spPr>
            <a:xfrm>
              <a:off x="5334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6096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6858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49"/>
            <p:cNvSpPr/>
            <p:nvPr/>
          </p:nvSpPr>
          <p:spPr>
            <a:xfrm>
              <a:off x="7620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49"/>
            <p:cNvSpPr/>
            <p:nvPr/>
          </p:nvSpPr>
          <p:spPr>
            <a:xfrm>
              <a:off x="8382000" y="467591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49"/>
            <p:cNvSpPr/>
            <p:nvPr/>
          </p:nvSpPr>
          <p:spPr>
            <a:xfrm>
              <a:off x="6096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49"/>
            <p:cNvSpPr/>
            <p:nvPr/>
          </p:nvSpPr>
          <p:spPr>
            <a:xfrm>
              <a:off x="6858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49"/>
            <p:cNvSpPr/>
            <p:nvPr/>
          </p:nvSpPr>
          <p:spPr>
            <a:xfrm>
              <a:off x="7620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49"/>
            <p:cNvSpPr/>
            <p:nvPr/>
          </p:nvSpPr>
          <p:spPr>
            <a:xfrm>
              <a:off x="8382000" y="935182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49"/>
            <p:cNvSpPr/>
            <p:nvPr/>
          </p:nvSpPr>
          <p:spPr>
            <a:xfrm>
              <a:off x="6096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49"/>
            <p:cNvSpPr/>
            <p:nvPr/>
          </p:nvSpPr>
          <p:spPr>
            <a:xfrm>
              <a:off x="6858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49"/>
            <p:cNvSpPr/>
            <p:nvPr/>
          </p:nvSpPr>
          <p:spPr>
            <a:xfrm>
              <a:off x="7620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49"/>
            <p:cNvSpPr/>
            <p:nvPr/>
          </p:nvSpPr>
          <p:spPr>
            <a:xfrm>
              <a:off x="8382000" y="1402773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49"/>
            <p:cNvSpPr/>
            <p:nvPr/>
          </p:nvSpPr>
          <p:spPr>
            <a:xfrm>
              <a:off x="6096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49"/>
            <p:cNvSpPr/>
            <p:nvPr/>
          </p:nvSpPr>
          <p:spPr>
            <a:xfrm>
              <a:off x="6858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49"/>
            <p:cNvSpPr/>
            <p:nvPr/>
          </p:nvSpPr>
          <p:spPr>
            <a:xfrm>
              <a:off x="7620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49"/>
            <p:cNvSpPr/>
            <p:nvPr/>
          </p:nvSpPr>
          <p:spPr>
            <a:xfrm>
              <a:off x="8382000" y="1870364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49"/>
            <p:cNvSpPr/>
            <p:nvPr/>
          </p:nvSpPr>
          <p:spPr>
            <a:xfrm>
              <a:off x="6096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49"/>
            <p:cNvSpPr/>
            <p:nvPr/>
          </p:nvSpPr>
          <p:spPr>
            <a:xfrm>
              <a:off x="6858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49"/>
            <p:cNvSpPr/>
            <p:nvPr/>
          </p:nvSpPr>
          <p:spPr>
            <a:xfrm>
              <a:off x="7620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49"/>
            <p:cNvSpPr/>
            <p:nvPr/>
          </p:nvSpPr>
          <p:spPr>
            <a:xfrm>
              <a:off x="8382000" y="233795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49"/>
            <p:cNvSpPr/>
            <p:nvPr/>
          </p:nvSpPr>
          <p:spPr>
            <a:xfrm>
              <a:off x="6096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49"/>
            <p:cNvSpPr/>
            <p:nvPr/>
          </p:nvSpPr>
          <p:spPr>
            <a:xfrm>
              <a:off x="6858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49"/>
            <p:cNvSpPr/>
            <p:nvPr/>
          </p:nvSpPr>
          <p:spPr>
            <a:xfrm>
              <a:off x="7620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49"/>
            <p:cNvSpPr/>
            <p:nvPr/>
          </p:nvSpPr>
          <p:spPr>
            <a:xfrm>
              <a:off x="8382000" y="2805545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49"/>
            <p:cNvSpPr/>
            <p:nvPr/>
          </p:nvSpPr>
          <p:spPr>
            <a:xfrm>
              <a:off x="5334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49"/>
            <p:cNvSpPr/>
            <p:nvPr/>
          </p:nvSpPr>
          <p:spPr>
            <a:xfrm>
              <a:off x="6096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49"/>
            <p:cNvSpPr/>
            <p:nvPr/>
          </p:nvSpPr>
          <p:spPr>
            <a:xfrm>
              <a:off x="6858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49"/>
            <p:cNvSpPr/>
            <p:nvPr/>
          </p:nvSpPr>
          <p:spPr>
            <a:xfrm>
              <a:off x="7620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49"/>
            <p:cNvSpPr/>
            <p:nvPr/>
          </p:nvSpPr>
          <p:spPr>
            <a:xfrm>
              <a:off x="8382000" y="3273136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49"/>
            <p:cNvSpPr/>
            <p:nvPr/>
          </p:nvSpPr>
          <p:spPr>
            <a:xfrm>
              <a:off x="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49"/>
            <p:cNvSpPr/>
            <p:nvPr/>
          </p:nvSpPr>
          <p:spPr>
            <a:xfrm>
              <a:off x="76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49"/>
            <p:cNvSpPr/>
            <p:nvPr/>
          </p:nvSpPr>
          <p:spPr>
            <a:xfrm>
              <a:off x="1524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49"/>
            <p:cNvSpPr/>
            <p:nvPr/>
          </p:nvSpPr>
          <p:spPr>
            <a:xfrm>
              <a:off x="2286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49"/>
            <p:cNvSpPr/>
            <p:nvPr/>
          </p:nvSpPr>
          <p:spPr>
            <a:xfrm>
              <a:off x="3048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49"/>
            <p:cNvSpPr/>
            <p:nvPr/>
          </p:nvSpPr>
          <p:spPr>
            <a:xfrm>
              <a:off x="3810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49"/>
            <p:cNvSpPr/>
            <p:nvPr/>
          </p:nvSpPr>
          <p:spPr>
            <a:xfrm>
              <a:off x="457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49"/>
            <p:cNvSpPr/>
            <p:nvPr/>
          </p:nvSpPr>
          <p:spPr>
            <a:xfrm>
              <a:off x="5334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49"/>
            <p:cNvSpPr/>
            <p:nvPr/>
          </p:nvSpPr>
          <p:spPr>
            <a:xfrm>
              <a:off x="6096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49"/>
            <p:cNvSpPr/>
            <p:nvPr/>
          </p:nvSpPr>
          <p:spPr>
            <a:xfrm>
              <a:off x="6858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49"/>
            <p:cNvSpPr/>
            <p:nvPr/>
          </p:nvSpPr>
          <p:spPr>
            <a:xfrm>
              <a:off x="7620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49"/>
            <p:cNvSpPr/>
            <p:nvPr/>
          </p:nvSpPr>
          <p:spPr>
            <a:xfrm>
              <a:off x="8382000" y="3740727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49"/>
            <p:cNvSpPr/>
            <p:nvPr/>
          </p:nvSpPr>
          <p:spPr>
            <a:xfrm>
              <a:off x="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49"/>
            <p:cNvSpPr/>
            <p:nvPr/>
          </p:nvSpPr>
          <p:spPr>
            <a:xfrm>
              <a:off x="76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49"/>
            <p:cNvSpPr/>
            <p:nvPr/>
          </p:nvSpPr>
          <p:spPr>
            <a:xfrm>
              <a:off x="1524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49"/>
            <p:cNvSpPr/>
            <p:nvPr/>
          </p:nvSpPr>
          <p:spPr>
            <a:xfrm>
              <a:off x="2286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49"/>
            <p:cNvSpPr/>
            <p:nvPr/>
          </p:nvSpPr>
          <p:spPr>
            <a:xfrm>
              <a:off x="3048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49"/>
            <p:cNvSpPr/>
            <p:nvPr/>
          </p:nvSpPr>
          <p:spPr>
            <a:xfrm>
              <a:off x="3810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49"/>
            <p:cNvSpPr/>
            <p:nvPr/>
          </p:nvSpPr>
          <p:spPr>
            <a:xfrm>
              <a:off x="457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5334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49"/>
            <p:cNvSpPr/>
            <p:nvPr/>
          </p:nvSpPr>
          <p:spPr>
            <a:xfrm>
              <a:off x="6096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49"/>
            <p:cNvSpPr/>
            <p:nvPr/>
          </p:nvSpPr>
          <p:spPr>
            <a:xfrm>
              <a:off x="6858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49"/>
            <p:cNvSpPr/>
            <p:nvPr/>
          </p:nvSpPr>
          <p:spPr>
            <a:xfrm>
              <a:off x="7620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49"/>
            <p:cNvSpPr/>
            <p:nvPr/>
          </p:nvSpPr>
          <p:spPr>
            <a:xfrm>
              <a:off x="8382000" y="4208318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49"/>
            <p:cNvSpPr/>
            <p:nvPr/>
          </p:nvSpPr>
          <p:spPr>
            <a:xfrm>
              <a:off x="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49"/>
            <p:cNvSpPr/>
            <p:nvPr/>
          </p:nvSpPr>
          <p:spPr>
            <a:xfrm>
              <a:off x="76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49"/>
            <p:cNvSpPr/>
            <p:nvPr/>
          </p:nvSpPr>
          <p:spPr>
            <a:xfrm>
              <a:off x="1524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49"/>
            <p:cNvSpPr/>
            <p:nvPr/>
          </p:nvSpPr>
          <p:spPr>
            <a:xfrm>
              <a:off x="2286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49"/>
            <p:cNvSpPr/>
            <p:nvPr/>
          </p:nvSpPr>
          <p:spPr>
            <a:xfrm>
              <a:off x="3048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49"/>
            <p:cNvSpPr/>
            <p:nvPr/>
          </p:nvSpPr>
          <p:spPr>
            <a:xfrm>
              <a:off x="3810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49"/>
            <p:cNvSpPr/>
            <p:nvPr/>
          </p:nvSpPr>
          <p:spPr>
            <a:xfrm>
              <a:off x="457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49"/>
            <p:cNvSpPr/>
            <p:nvPr/>
          </p:nvSpPr>
          <p:spPr>
            <a:xfrm>
              <a:off x="5334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49"/>
            <p:cNvSpPr/>
            <p:nvPr/>
          </p:nvSpPr>
          <p:spPr>
            <a:xfrm>
              <a:off x="6096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49"/>
            <p:cNvSpPr/>
            <p:nvPr/>
          </p:nvSpPr>
          <p:spPr>
            <a:xfrm>
              <a:off x="6858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49"/>
            <p:cNvSpPr/>
            <p:nvPr/>
          </p:nvSpPr>
          <p:spPr>
            <a:xfrm>
              <a:off x="7620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49"/>
            <p:cNvSpPr/>
            <p:nvPr/>
          </p:nvSpPr>
          <p:spPr>
            <a:xfrm>
              <a:off x="8382000" y="4675909"/>
              <a:ext cx="762000" cy="467700"/>
            </a:xfrm>
            <a:prstGeom prst="rect">
              <a:avLst/>
            </a:prstGeom>
            <a:noFill/>
            <a:ln cap="flat" cmpd="sng" w="9525">
              <a:solidFill>
                <a:srgbClr val="16314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4" name="Google Shape;1254;p49"/>
          <p:cNvGrpSpPr/>
          <p:nvPr/>
        </p:nvGrpSpPr>
        <p:grpSpPr>
          <a:xfrm>
            <a:off x="29916" y="-4572000"/>
            <a:ext cx="9080043" cy="9144000"/>
            <a:chOff x="-2758534" y="-2918900"/>
            <a:chExt cx="9080043" cy="9144000"/>
          </a:xfrm>
        </p:grpSpPr>
        <p:cxnSp>
          <p:nvCxnSpPr>
            <p:cNvPr id="1255" name="Google Shape;1255;p49"/>
            <p:cNvCxnSpPr/>
            <p:nvPr/>
          </p:nvCxnSpPr>
          <p:spPr>
            <a:xfrm>
              <a:off x="1783619" y="-2918900"/>
              <a:ext cx="0" cy="914400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56" name="Google Shape;1256;p49"/>
            <p:cNvCxnSpPr/>
            <p:nvPr/>
          </p:nvCxnSpPr>
          <p:spPr>
            <a:xfrm rot="5400000">
              <a:off x="6282059" y="1692775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57" name="Google Shape;1257;p49"/>
            <p:cNvCxnSpPr/>
            <p:nvPr/>
          </p:nvCxnSpPr>
          <p:spPr>
            <a:xfrm rot="5400000">
              <a:off x="-2797984" y="1692775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58" name="Google Shape;1258;p49"/>
            <p:cNvCxnSpPr/>
            <p:nvPr/>
          </p:nvCxnSpPr>
          <p:spPr>
            <a:xfrm rot="5400000">
              <a:off x="-999031" y="1692775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59" name="Google Shape;1259;p49"/>
            <p:cNvCxnSpPr/>
            <p:nvPr/>
          </p:nvCxnSpPr>
          <p:spPr>
            <a:xfrm rot="5400000">
              <a:off x="829769" y="1692775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60" name="Google Shape;1260;p49"/>
            <p:cNvCxnSpPr/>
            <p:nvPr/>
          </p:nvCxnSpPr>
          <p:spPr>
            <a:xfrm rot="5400000">
              <a:off x="2658569" y="1692775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61" name="Google Shape;1261;p49"/>
            <p:cNvCxnSpPr/>
            <p:nvPr/>
          </p:nvCxnSpPr>
          <p:spPr>
            <a:xfrm rot="5400000">
              <a:off x="4487369" y="1692775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62" name="Google Shape;1262;p49"/>
            <p:cNvCxnSpPr/>
            <p:nvPr/>
          </p:nvCxnSpPr>
          <p:spPr>
            <a:xfrm rot="5400000">
              <a:off x="-1894315" y="1673725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63" name="Google Shape;1263;p49"/>
            <p:cNvCxnSpPr/>
            <p:nvPr/>
          </p:nvCxnSpPr>
          <p:spPr>
            <a:xfrm rot="5400000">
              <a:off x="5420754" y="1673725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64" name="Google Shape;1264;p49"/>
            <p:cNvCxnSpPr/>
            <p:nvPr/>
          </p:nvCxnSpPr>
          <p:spPr>
            <a:xfrm rot="5400000">
              <a:off x="3591987" y="1673725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65" name="Google Shape;1265;p49"/>
            <p:cNvCxnSpPr/>
            <p:nvPr/>
          </p:nvCxnSpPr>
          <p:spPr>
            <a:xfrm rot="5400000">
              <a:off x="1763219" y="1673725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66" name="Google Shape;1266;p49"/>
            <p:cNvCxnSpPr/>
            <p:nvPr/>
          </p:nvCxnSpPr>
          <p:spPr>
            <a:xfrm rot="5400000">
              <a:off x="-65548" y="1673725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267" name="Google Shape;1267;p49"/>
          <p:cNvGrpSpPr/>
          <p:nvPr/>
        </p:nvGrpSpPr>
        <p:grpSpPr>
          <a:xfrm>
            <a:off x="34104" y="571500"/>
            <a:ext cx="9080044" cy="9144000"/>
            <a:chOff x="-2536196" y="183675"/>
            <a:chExt cx="9080044" cy="9144000"/>
          </a:xfrm>
        </p:grpSpPr>
        <p:cxnSp>
          <p:nvCxnSpPr>
            <p:cNvPr id="1268" name="Google Shape;1268;p49"/>
            <p:cNvCxnSpPr/>
            <p:nvPr/>
          </p:nvCxnSpPr>
          <p:spPr>
            <a:xfrm rot="10800000">
              <a:off x="2001694" y="183675"/>
              <a:ext cx="0" cy="914400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69" name="Google Shape;1269;p49"/>
            <p:cNvCxnSpPr/>
            <p:nvPr/>
          </p:nvCxnSpPr>
          <p:spPr>
            <a:xfrm rot="-5400000">
              <a:off x="-2575646" y="4716000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70" name="Google Shape;1270;p49"/>
            <p:cNvCxnSpPr/>
            <p:nvPr/>
          </p:nvCxnSpPr>
          <p:spPr>
            <a:xfrm rot="-5400000">
              <a:off x="6504398" y="4716000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71" name="Google Shape;1271;p49"/>
            <p:cNvCxnSpPr/>
            <p:nvPr/>
          </p:nvCxnSpPr>
          <p:spPr>
            <a:xfrm rot="-5400000">
              <a:off x="4705444" y="4716000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72" name="Google Shape;1272;p49"/>
            <p:cNvCxnSpPr/>
            <p:nvPr/>
          </p:nvCxnSpPr>
          <p:spPr>
            <a:xfrm rot="-5400000">
              <a:off x="2876644" y="4716000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73" name="Google Shape;1273;p49"/>
            <p:cNvCxnSpPr/>
            <p:nvPr/>
          </p:nvCxnSpPr>
          <p:spPr>
            <a:xfrm rot="-5400000">
              <a:off x="1047844" y="4716000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74" name="Google Shape;1274;p49"/>
            <p:cNvCxnSpPr/>
            <p:nvPr/>
          </p:nvCxnSpPr>
          <p:spPr>
            <a:xfrm rot="-5400000">
              <a:off x="-780956" y="4716000"/>
              <a:ext cx="78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75" name="Google Shape;1275;p49"/>
            <p:cNvCxnSpPr/>
            <p:nvPr/>
          </p:nvCxnSpPr>
          <p:spPr>
            <a:xfrm rot="-5400000">
              <a:off x="5638829" y="4735050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76" name="Google Shape;1276;p49"/>
            <p:cNvCxnSpPr/>
            <p:nvPr/>
          </p:nvCxnSpPr>
          <p:spPr>
            <a:xfrm rot="-5400000">
              <a:off x="-1676240" y="4735050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77" name="Google Shape;1277;p49"/>
            <p:cNvCxnSpPr/>
            <p:nvPr/>
          </p:nvCxnSpPr>
          <p:spPr>
            <a:xfrm rot="-5400000">
              <a:off x="152527" y="4735050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78" name="Google Shape;1278;p49"/>
            <p:cNvCxnSpPr/>
            <p:nvPr/>
          </p:nvCxnSpPr>
          <p:spPr>
            <a:xfrm rot="-5400000">
              <a:off x="1981294" y="4735050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79" name="Google Shape;1279;p49"/>
            <p:cNvCxnSpPr/>
            <p:nvPr/>
          </p:nvCxnSpPr>
          <p:spPr>
            <a:xfrm rot="-5400000">
              <a:off x="3810062" y="4735050"/>
              <a:ext cx="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280" name="Google Shape;1280;p49"/>
          <p:cNvSpPr txBox="1"/>
          <p:nvPr>
            <p:ph idx="12" type="sldNum"/>
          </p:nvPr>
        </p:nvSpPr>
        <p:spPr>
          <a:xfrm>
            <a:off x="8400004" y="4744000"/>
            <a:ext cx="4833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indent="0" lvl="1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2pPr>
            <a:lvl3pPr indent="0" lvl="2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3pPr>
            <a:lvl4pPr indent="0" lvl="3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4pPr>
            <a:lvl5pPr indent="0" lvl="4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5pPr>
            <a:lvl6pPr indent="0" lvl="5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6pPr>
            <a:lvl7pPr indent="0" lvl="6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7pPr>
            <a:lvl8pPr indent="0" lvl="7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8pPr>
            <a:lvl9pPr indent="0" lvl="8" marL="0" marR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81" name="Google Shape;1281;p49"/>
          <p:cNvSpPr txBox="1"/>
          <p:nvPr>
            <p:ph idx="2" type="sldNum"/>
          </p:nvPr>
        </p:nvSpPr>
        <p:spPr>
          <a:xfrm>
            <a:off x="7361026" y="4740075"/>
            <a:ext cx="12387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indent="0" lvl="1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2pPr>
            <a:lvl3pPr indent="0" lvl="2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3pPr>
            <a:lvl4pPr indent="0" lvl="3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4pPr>
            <a:lvl5pPr indent="0" lvl="4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5pPr>
            <a:lvl6pPr indent="0" lvl="5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6pPr>
            <a:lvl7pPr indent="0" lvl="6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7pPr>
            <a:lvl8pPr indent="0" lvl="7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8pPr>
            <a:lvl9pPr indent="0" lvl="8" marL="0" marR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 X-Ray Exp / 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9"/>
          <p:cNvSpPr txBox="1"/>
          <p:nvPr>
            <p:ph type="title"/>
          </p:nvPr>
        </p:nvSpPr>
        <p:spPr>
          <a:xfrm>
            <a:off x="720000" y="540000"/>
            <a:ext cx="81123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9F5"/>
              </a:buClr>
              <a:buSzPts val="4000"/>
              <a:buFont typeface="Montserrat SemiBold"/>
              <a:buNone/>
              <a:defRPr b="0" i="0" sz="4000" u="none" cap="none" strike="noStrike">
                <a:solidFill>
                  <a:srgbClr val="92D9F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9F5"/>
              </a:buClr>
              <a:buSzPts val="4000"/>
              <a:buFont typeface="Bebas Neue"/>
              <a:buNone/>
              <a:defRPr b="0" i="0" sz="4000" u="none" cap="none" strike="noStrike">
                <a:solidFill>
                  <a:srgbClr val="92D9F5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9F5"/>
              </a:buClr>
              <a:buSzPts val="4000"/>
              <a:buFont typeface="Bebas Neue"/>
              <a:buNone/>
              <a:defRPr b="0" i="0" sz="4000" u="none" cap="none" strike="noStrike">
                <a:solidFill>
                  <a:srgbClr val="92D9F5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9F5"/>
              </a:buClr>
              <a:buSzPts val="4000"/>
              <a:buFont typeface="Bebas Neue"/>
              <a:buNone/>
              <a:defRPr b="0" i="0" sz="4000" u="none" cap="none" strike="noStrike">
                <a:solidFill>
                  <a:srgbClr val="92D9F5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9F5"/>
              </a:buClr>
              <a:buSzPts val="4000"/>
              <a:buFont typeface="Bebas Neue"/>
              <a:buNone/>
              <a:defRPr b="0" i="0" sz="4000" u="none" cap="none" strike="noStrike">
                <a:solidFill>
                  <a:srgbClr val="92D9F5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9F5"/>
              </a:buClr>
              <a:buSzPts val="4000"/>
              <a:buFont typeface="Bebas Neue"/>
              <a:buNone/>
              <a:defRPr b="0" i="0" sz="4000" u="none" cap="none" strike="noStrike">
                <a:solidFill>
                  <a:srgbClr val="92D9F5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9F5"/>
              </a:buClr>
              <a:buSzPts val="4000"/>
              <a:buFont typeface="Bebas Neue"/>
              <a:buNone/>
              <a:defRPr b="0" i="0" sz="4000" u="none" cap="none" strike="noStrike">
                <a:solidFill>
                  <a:srgbClr val="92D9F5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9F5"/>
              </a:buClr>
              <a:buSzPts val="4000"/>
              <a:buFont typeface="Bebas Neue"/>
              <a:buNone/>
              <a:defRPr b="0" i="0" sz="4000" u="none" cap="none" strike="noStrike">
                <a:solidFill>
                  <a:srgbClr val="92D9F5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9F5"/>
              </a:buClr>
              <a:buSzPts val="4000"/>
              <a:buFont typeface="Bebas Neue"/>
              <a:buNone/>
              <a:defRPr b="0" i="0" sz="4000" u="none" cap="none" strike="noStrike">
                <a:solidFill>
                  <a:srgbClr val="92D9F5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Char char="●"/>
              <a:defRPr b="0" i="0" sz="18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 b="0" i="0" sz="14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 b="0" i="0" sz="14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 b="0" i="0" sz="14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 b="0" i="0" sz="14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 b="0" i="0" sz="14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 b="0" i="0" sz="14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 b="0" i="0" sz="14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Nunito"/>
              <a:buChar char="■"/>
              <a:defRPr b="0" i="0" sz="14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39"/>
          <p:cNvSpPr txBox="1"/>
          <p:nvPr>
            <p:ph idx="12" type="sldNum"/>
          </p:nvPr>
        </p:nvSpPr>
        <p:spPr>
          <a:xfrm>
            <a:off x="8095204" y="4744000"/>
            <a:ext cx="4833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1pPr>
            <a:lvl2pPr indent="0" lvl="1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2pPr>
            <a:lvl3pPr indent="0" lvl="2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3pPr>
            <a:lvl4pPr indent="0" lvl="3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4pPr>
            <a:lvl5pPr indent="0" lvl="4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5pPr>
            <a:lvl6pPr indent="0" lvl="5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6pPr>
            <a:lvl7pPr indent="0" lvl="6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7pPr>
            <a:lvl8pPr indent="0" lvl="7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8pPr>
            <a:lvl9pPr indent="0" lvl="8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13.png"/><Relationship Id="rId5" Type="http://schemas.openxmlformats.org/officeDocument/2006/relationships/image" Target="../media/image3.png"/><Relationship Id="rId6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Relationship Id="rId4" Type="http://schemas.openxmlformats.org/officeDocument/2006/relationships/image" Target="../media/image12.png"/><Relationship Id="rId5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Relationship Id="rId4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253F"/>
        </a:solidFill>
      </p:bgPr>
    </p:bg>
    <p:spTree>
      <p:nvGrpSpPr>
        <p:cNvPr id="1285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1"/>
          <p:cNvSpPr txBox="1"/>
          <p:nvPr>
            <p:ph type="ctrTitle"/>
          </p:nvPr>
        </p:nvSpPr>
        <p:spPr>
          <a:xfrm>
            <a:off x="165676" y="579525"/>
            <a:ext cx="5889300" cy="20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5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Phân loại bệnh dựa trên ảnh X-quang ngực</a:t>
            </a:r>
            <a:endParaRPr sz="5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7" name="Google Shape;1287;p1"/>
          <p:cNvSpPr txBox="1"/>
          <p:nvPr/>
        </p:nvSpPr>
        <p:spPr>
          <a:xfrm>
            <a:off x="502313" y="3483487"/>
            <a:ext cx="4205418" cy="1323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Thành viên nhóm: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Nguyễn Hoàng Quý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Nguyễn Trương Minh Văn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Nguyễn Minh Tiến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Trương Phước Bảo Khanh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9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51"/>
          <p:cNvSpPr txBox="1"/>
          <p:nvPr>
            <p:ph type="title"/>
          </p:nvPr>
        </p:nvSpPr>
        <p:spPr>
          <a:xfrm>
            <a:off x="774949" y="2780053"/>
            <a:ext cx="4001797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4400"/>
              <a:t>Tiền xử lí</a:t>
            </a:r>
            <a:endParaRPr sz="4400"/>
          </a:p>
        </p:txBody>
      </p:sp>
      <p:sp>
        <p:nvSpPr>
          <p:cNvPr id="1461" name="Google Shape;1461;p51"/>
          <p:cNvSpPr txBox="1"/>
          <p:nvPr>
            <p:ph idx="2" type="title"/>
          </p:nvPr>
        </p:nvSpPr>
        <p:spPr>
          <a:xfrm>
            <a:off x="774950" y="1393217"/>
            <a:ext cx="3458100" cy="148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03</a:t>
            </a:r>
            <a:endParaRPr/>
          </a:p>
        </p:txBody>
      </p:sp>
      <p:grpSp>
        <p:nvGrpSpPr>
          <p:cNvPr id="1462" name="Google Shape;1462;p51"/>
          <p:cNvGrpSpPr/>
          <p:nvPr/>
        </p:nvGrpSpPr>
        <p:grpSpPr>
          <a:xfrm rot="8900600">
            <a:off x="6479963" y="-241843"/>
            <a:ext cx="922193" cy="5557862"/>
            <a:chOff x="3892690" y="2667402"/>
            <a:chExt cx="333650" cy="2010900"/>
          </a:xfrm>
        </p:grpSpPr>
        <p:sp>
          <p:nvSpPr>
            <p:cNvPr id="1463" name="Google Shape;1463;p51"/>
            <p:cNvSpPr/>
            <p:nvPr/>
          </p:nvSpPr>
          <p:spPr>
            <a:xfrm>
              <a:off x="3892690" y="2667402"/>
              <a:ext cx="333650" cy="2010900"/>
            </a:xfrm>
            <a:custGeom>
              <a:rect b="b" l="l" r="r" t="t"/>
              <a:pathLst>
                <a:path extrusionOk="0" h="80436" w="13346">
                  <a:moveTo>
                    <a:pt x="6340" y="0"/>
                  </a:moveTo>
                  <a:lnTo>
                    <a:pt x="6092" y="191"/>
                  </a:lnTo>
                  <a:cubicBezTo>
                    <a:pt x="6035" y="229"/>
                    <a:pt x="5045" y="990"/>
                    <a:pt x="4474" y="2171"/>
                  </a:cubicBezTo>
                  <a:cubicBezTo>
                    <a:pt x="3770" y="3580"/>
                    <a:pt x="3922" y="4474"/>
                    <a:pt x="4093" y="4893"/>
                  </a:cubicBezTo>
                  <a:cubicBezTo>
                    <a:pt x="4284" y="5388"/>
                    <a:pt x="4798" y="5674"/>
                    <a:pt x="5521" y="5674"/>
                  </a:cubicBezTo>
                  <a:cubicBezTo>
                    <a:pt x="5655" y="5674"/>
                    <a:pt x="5845" y="5674"/>
                    <a:pt x="6054" y="5598"/>
                  </a:cubicBezTo>
                  <a:cubicBezTo>
                    <a:pt x="6054" y="5598"/>
                    <a:pt x="6054" y="5617"/>
                    <a:pt x="6092" y="5617"/>
                  </a:cubicBezTo>
                  <a:cubicBezTo>
                    <a:pt x="5940" y="5750"/>
                    <a:pt x="5731" y="5902"/>
                    <a:pt x="5578" y="6150"/>
                  </a:cubicBezTo>
                  <a:cubicBezTo>
                    <a:pt x="5064" y="6949"/>
                    <a:pt x="5464" y="7806"/>
                    <a:pt x="5959" y="8815"/>
                  </a:cubicBezTo>
                  <a:cubicBezTo>
                    <a:pt x="6245" y="9386"/>
                    <a:pt x="6054" y="10757"/>
                    <a:pt x="5940" y="11785"/>
                  </a:cubicBezTo>
                  <a:cubicBezTo>
                    <a:pt x="5864" y="12337"/>
                    <a:pt x="5807" y="12851"/>
                    <a:pt x="5807" y="13308"/>
                  </a:cubicBezTo>
                  <a:cubicBezTo>
                    <a:pt x="5769" y="13879"/>
                    <a:pt x="5578" y="14983"/>
                    <a:pt x="5388" y="16049"/>
                  </a:cubicBezTo>
                  <a:cubicBezTo>
                    <a:pt x="5160" y="17420"/>
                    <a:pt x="4950" y="18600"/>
                    <a:pt x="4988" y="19210"/>
                  </a:cubicBezTo>
                  <a:cubicBezTo>
                    <a:pt x="5007" y="19705"/>
                    <a:pt x="4779" y="20618"/>
                    <a:pt x="4493" y="21570"/>
                  </a:cubicBezTo>
                  <a:cubicBezTo>
                    <a:pt x="4303" y="22199"/>
                    <a:pt x="4112" y="22922"/>
                    <a:pt x="3941" y="23665"/>
                  </a:cubicBezTo>
                  <a:cubicBezTo>
                    <a:pt x="3675" y="24845"/>
                    <a:pt x="3256" y="27739"/>
                    <a:pt x="2913" y="30061"/>
                  </a:cubicBezTo>
                  <a:cubicBezTo>
                    <a:pt x="2704" y="31489"/>
                    <a:pt x="2513" y="32708"/>
                    <a:pt x="2437" y="33126"/>
                  </a:cubicBezTo>
                  <a:cubicBezTo>
                    <a:pt x="2247" y="34078"/>
                    <a:pt x="1181" y="35392"/>
                    <a:pt x="857" y="35582"/>
                  </a:cubicBezTo>
                  <a:cubicBezTo>
                    <a:pt x="0" y="36058"/>
                    <a:pt x="115" y="37143"/>
                    <a:pt x="210" y="37962"/>
                  </a:cubicBezTo>
                  <a:cubicBezTo>
                    <a:pt x="229" y="38095"/>
                    <a:pt x="229" y="38267"/>
                    <a:pt x="248" y="38381"/>
                  </a:cubicBezTo>
                  <a:cubicBezTo>
                    <a:pt x="286" y="38914"/>
                    <a:pt x="400" y="39409"/>
                    <a:pt x="781" y="39752"/>
                  </a:cubicBezTo>
                  <a:cubicBezTo>
                    <a:pt x="629" y="40247"/>
                    <a:pt x="724" y="40837"/>
                    <a:pt x="781" y="41217"/>
                  </a:cubicBezTo>
                  <a:cubicBezTo>
                    <a:pt x="781" y="41294"/>
                    <a:pt x="800" y="41332"/>
                    <a:pt x="800" y="41389"/>
                  </a:cubicBezTo>
                  <a:cubicBezTo>
                    <a:pt x="876" y="41865"/>
                    <a:pt x="1200" y="42226"/>
                    <a:pt x="1523" y="42512"/>
                  </a:cubicBezTo>
                  <a:cubicBezTo>
                    <a:pt x="1733" y="42721"/>
                    <a:pt x="1942" y="42931"/>
                    <a:pt x="2056" y="43178"/>
                  </a:cubicBezTo>
                  <a:cubicBezTo>
                    <a:pt x="2304" y="43673"/>
                    <a:pt x="2704" y="47291"/>
                    <a:pt x="2685" y="48623"/>
                  </a:cubicBezTo>
                  <a:cubicBezTo>
                    <a:pt x="2685" y="48909"/>
                    <a:pt x="2666" y="49480"/>
                    <a:pt x="2628" y="50203"/>
                  </a:cubicBezTo>
                  <a:cubicBezTo>
                    <a:pt x="2570" y="52336"/>
                    <a:pt x="2475" y="55953"/>
                    <a:pt x="2399" y="57038"/>
                  </a:cubicBezTo>
                  <a:cubicBezTo>
                    <a:pt x="2342" y="57876"/>
                    <a:pt x="2323" y="60027"/>
                    <a:pt x="2304" y="61931"/>
                  </a:cubicBezTo>
                  <a:cubicBezTo>
                    <a:pt x="2304" y="63397"/>
                    <a:pt x="2285" y="64920"/>
                    <a:pt x="2247" y="65224"/>
                  </a:cubicBezTo>
                  <a:cubicBezTo>
                    <a:pt x="2228" y="65472"/>
                    <a:pt x="2133" y="66062"/>
                    <a:pt x="2018" y="66690"/>
                  </a:cubicBezTo>
                  <a:cubicBezTo>
                    <a:pt x="1657" y="68613"/>
                    <a:pt x="1542" y="69489"/>
                    <a:pt x="1619" y="69946"/>
                  </a:cubicBezTo>
                  <a:cubicBezTo>
                    <a:pt x="1657" y="70155"/>
                    <a:pt x="1752" y="70403"/>
                    <a:pt x="1866" y="70612"/>
                  </a:cubicBezTo>
                  <a:cubicBezTo>
                    <a:pt x="1733" y="70688"/>
                    <a:pt x="1580" y="70783"/>
                    <a:pt x="1466" y="70878"/>
                  </a:cubicBezTo>
                  <a:cubicBezTo>
                    <a:pt x="971" y="71373"/>
                    <a:pt x="1085" y="72287"/>
                    <a:pt x="1333" y="73734"/>
                  </a:cubicBezTo>
                  <a:cubicBezTo>
                    <a:pt x="1352" y="73906"/>
                    <a:pt x="1371" y="74058"/>
                    <a:pt x="1390" y="74191"/>
                  </a:cubicBezTo>
                  <a:cubicBezTo>
                    <a:pt x="1580" y="75562"/>
                    <a:pt x="2704" y="75752"/>
                    <a:pt x="3065" y="75828"/>
                  </a:cubicBezTo>
                  <a:cubicBezTo>
                    <a:pt x="3180" y="75847"/>
                    <a:pt x="3294" y="75847"/>
                    <a:pt x="3389" y="75847"/>
                  </a:cubicBezTo>
                  <a:cubicBezTo>
                    <a:pt x="3846" y="75847"/>
                    <a:pt x="4093" y="75638"/>
                    <a:pt x="4208" y="75543"/>
                  </a:cubicBezTo>
                  <a:cubicBezTo>
                    <a:pt x="4322" y="75524"/>
                    <a:pt x="4417" y="75467"/>
                    <a:pt x="4512" y="75429"/>
                  </a:cubicBezTo>
                  <a:cubicBezTo>
                    <a:pt x="4569" y="75448"/>
                    <a:pt x="4607" y="75486"/>
                    <a:pt x="4626" y="75524"/>
                  </a:cubicBezTo>
                  <a:cubicBezTo>
                    <a:pt x="4626" y="75581"/>
                    <a:pt x="4607" y="75695"/>
                    <a:pt x="4607" y="75752"/>
                  </a:cubicBezTo>
                  <a:cubicBezTo>
                    <a:pt x="4588" y="75943"/>
                    <a:pt x="4569" y="76133"/>
                    <a:pt x="4588" y="76323"/>
                  </a:cubicBezTo>
                  <a:cubicBezTo>
                    <a:pt x="4398" y="76685"/>
                    <a:pt x="4379" y="77123"/>
                    <a:pt x="4512" y="77523"/>
                  </a:cubicBezTo>
                  <a:cubicBezTo>
                    <a:pt x="4665" y="77999"/>
                    <a:pt x="5102" y="78132"/>
                    <a:pt x="5350" y="78227"/>
                  </a:cubicBezTo>
                  <a:cubicBezTo>
                    <a:pt x="5388" y="78246"/>
                    <a:pt x="5426" y="78246"/>
                    <a:pt x="5464" y="78284"/>
                  </a:cubicBezTo>
                  <a:cubicBezTo>
                    <a:pt x="5464" y="78322"/>
                    <a:pt x="5464" y="78398"/>
                    <a:pt x="5483" y="78417"/>
                  </a:cubicBezTo>
                  <a:cubicBezTo>
                    <a:pt x="5521" y="78608"/>
                    <a:pt x="5540" y="78855"/>
                    <a:pt x="5674" y="79065"/>
                  </a:cubicBezTo>
                  <a:lnTo>
                    <a:pt x="5674" y="79103"/>
                  </a:lnTo>
                  <a:cubicBezTo>
                    <a:pt x="5750" y="79369"/>
                    <a:pt x="5959" y="79655"/>
                    <a:pt x="6378" y="79731"/>
                  </a:cubicBezTo>
                  <a:cubicBezTo>
                    <a:pt x="6435" y="79902"/>
                    <a:pt x="6568" y="80093"/>
                    <a:pt x="6797" y="80226"/>
                  </a:cubicBezTo>
                  <a:cubicBezTo>
                    <a:pt x="7006" y="80378"/>
                    <a:pt x="7273" y="80436"/>
                    <a:pt x="7539" y="80436"/>
                  </a:cubicBezTo>
                  <a:cubicBezTo>
                    <a:pt x="7920" y="80436"/>
                    <a:pt x="8434" y="80302"/>
                    <a:pt x="8701" y="79921"/>
                  </a:cubicBezTo>
                  <a:cubicBezTo>
                    <a:pt x="8796" y="79807"/>
                    <a:pt x="8815" y="79636"/>
                    <a:pt x="8853" y="79484"/>
                  </a:cubicBezTo>
                  <a:cubicBezTo>
                    <a:pt x="8910" y="79484"/>
                    <a:pt x="8967" y="79522"/>
                    <a:pt x="9043" y="79522"/>
                  </a:cubicBezTo>
                  <a:cubicBezTo>
                    <a:pt x="9043" y="79541"/>
                    <a:pt x="9062" y="79541"/>
                    <a:pt x="9062" y="79541"/>
                  </a:cubicBezTo>
                  <a:cubicBezTo>
                    <a:pt x="9081" y="79579"/>
                    <a:pt x="9100" y="79617"/>
                    <a:pt x="9138" y="79636"/>
                  </a:cubicBezTo>
                  <a:cubicBezTo>
                    <a:pt x="9348" y="79902"/>
                    <a:pt x="9671" y="80036"/>
                    <a:pt x="10014" y="80036"/>
                  </a:cubicBezTo>
                  <a:cubicBezTo>
                    <a:pt x="10319" y="80036"/>
                    <a:pt x="10623" y="79902"/>
                    <a:pt x="10814" y="79636"/>
                  </a:cubicBezTo>
                  <a:cubicBezTo>
                    <a:pt x="10909" y="79484"/>
                    <a:pt x="10985" y="79350"/>
                    <a:pt x="10985" y="79179"/>
                  </a:cubicBezTo>
                  <a:cubicBezTo>
                    <a:pt x="11099" y="79255"/>
                    <a:pt x="11233" y="79331"/>
                    <a:pt x="11385" y="79331"/>
                  </a:cubicBezTo>
                  <a:lnTo>
                    <a:pt x="11518" y="79331"/>
                  </a:lnTo>
                  <a:cubicBezTo>
                    <a:pt x="11766" y="79331"/>
                    <a:pt x="12032" y="79236"/>
                    <a:pt x="12204" y="79046"/>
                  </a:cubicBezTo>
                  <a:cubicBezTo>
                    <a:pt x="12299" y="78951"/>
                    <a:pt x="12375" y="78817"/>
                    <a:pt x="12394" y="78684"/>
                  </a:cubicBezTo>
                  <a:cubicBezTo>
                    <a:pt x="12527" y="78665"/>
                    <a:pt x="12679" y="78608"/>
                    <a:pt x="12794" y="78532"/>
                  </a:cubicBezTo>
                  <a:cubicBezTo>
                    <a:pt x="13079" y="78379"/>
                    <a:pt x="13232" y="78037"/>
                    <a:pt x="13193" y="77713"/>
                  </a:cubicBezTo>
                  <a:cubicBezTo>
                    <a:pt x="13174" y="77713"/>
                    <a:pt x="13155" y="77637"/>
                    <a:pt x="13155" y="77580"/>
                  </a:cubicBezTo>
                  <a:cubicBezTo>
                    <a:pt x="13270" y="77428"/>
                    <a:pt x="13346" y="77199"/>
                    <a:pt x="13346" y="76990"/>
                  </a:cubicBezTo>
                  <a:cubicBezTo>
                    <a:pt x="13327" y="76571"/>
                    <a:pt x="12965" y="76247"/>
                    <a:pt x="12508" y="76247"/>
                  </a:cubicBezTo>
                  <a:lnTo>
                    <a:pt x="12375" y="76247"/>
                  </a:lnTo>
                  <a:cubicBezTo>
                    <a:pt x="12337" y="76247"/>
                    <a:pt x="12337" y="76247"/>
                    <a:pt x="12318" y="76228"/>
                  </a:cubicBezTo>
                  <a:cubicBezTo>
                    <a:pt x="12242" y="76133"/>
                    <a:pt x="12146" y="76038"/>
                    <a:pt x="12032" y="76000"/>
                  </a:cubicBezTo>
                  <a:cubicBezTo>
                    <a:pt x="11994" y="75924"/>
                    <a:pt x="11918" y="75847"/>
                    <a:pt x="11842" y="75771"/>
                  </a:cubicBezTo>
                  <a:cubicBezTo>
                    <a:pt x="11804" y="75733"/>
                    <a:pt x="11709" y="75619"/>
                    <a:pt x="11651" y="75581"/>
                  </a:cubicBezTo>
                  <a:cubicBezTo>
                    <a:pt x="11556" y="75448"/>
                    <a:pt x="11385" y="75276"/>
                    <a:pt x="11195" y="75181"/>
                  </a:cubicBezTo>
                  <a:cubicBezTo>
                    <a:pt x="11195" y="75048"/>
                    <a:pt x="11175" y="74876"/>
                    <a:pt x="11099" y="74724"/>
                  </a:cubicBezTo>
                  <a:cubicBezTo>
                    <a:pt x="10947" y="74381"/>
                    <a:pt x="10661" y="74248"/>
                    <a:pt x="10509" y="74210"/>
                  </a:cubicBezTo>
                  <a:cubicBezTo>
                    <a:pt x="10471" y="74134"/>
                    <a:pt x="10395" y="74096"/>
                    <a:pt x="10338" y="74039"/>
                  </a:cubicBezTo>
                  <a:lnTo>
                    <a:pt x="10205" y="73886"/>
                  </a:lnTo>
                  <a:cubicBezTo>
                    <a:pt x="10090" y="73639"/>
                    <a:pt x="9843" y="73353"/>
                    <a:pt x="9614" y="73163"/>
                  </a:cubicBezTo>
                  <a:cubicBezTo>
                    <a:pt x="9519" y="73087"/>
                    <a:pt x="9386" y="73030"/>
                    <a:pt x="9272" y="73011"/>
                  </a:cubicBezTo>
                  <a:cubicBezTo>
                    <a:pt x="9253" y="72992"/>
                    <a:pt x="9253" y="72973"/>
                    <a:pt x="9234" y="72935"/>
                  </a:cubicBezTo>
                  <a:cubicBezTo>
                    <a:pt x="9272" y="72687"/>
                    <a:pt x="9196" y="72363"/>
                    <a:pt x="9005" y="72135"/>
                  </a:cubicBezTo>
                  <a:cubicBezTo>
                    <a:pt x="8948" y="72040"/>
                    <a:pt x="8853" y="71945"/>
                    <a:pt x="8758" y="71868"/>
                  </a:cubicBezTo>
                  <a:cubicBezTo>
                    <a:pt x="8758" y="71469"/>
                    <a:pt x="8510" y="71183"/>
                    <a:pt x="8110" y="71069"/>
                  </a:cubicBezTo>
                  <a:cubicBezTo>
                    <a:pt x="8110" y="71031"/>
                    <a:pt x="8129" y="71012"/>
                    <a:pt x="8129" y="71012"/>
                  </a:cubicBezTo>
                  <a:cubicBezTo>
                    <a:pt x="8415" y="70441"/>
                    <a:pt x="8187" y="69603"/>
                    <a:pt x="7844" y="68537"/>
                  </a:cubicBezTo>
                  <a:cubicBezTo>
                    <a:pt x="7825" y="68423"/>
                    <a:pt x="7768" y="68327"/>
                    <a:pt x="7749" y="68232"/>
                  </a:cubicBezTo>
                  <a:cubicBezTo>
                    <a:pt x="7615" y="67680"/>
                    <a:pt x="7539" y="63111"/>
                    <a:pt x="7615" y="60674"/>
                  </a:cubicBezTo>
                  <a:cubicBezTo>
                    <a:pt x="7634" y="59551"/>
                    <a:pt x="7863" y="57019"/>
                    <a:pt x="8091" y="54791"/>
                  </a:cubicBezTo>
                  <a:cubicBezTo>
                    <a:pt x="8282" y="52640"/>
                    <a:pt x="8472" y="50755"/>
                    <a:pt x="8472" y="50051"/>
                  </a:cubicBezTo>
                  <a:cubicBezTo>
                    <a:pt x="8491" y="48566"/>
                    <a:pt x="8301" y="44892"/>
                    <a:pt x="8206" y="44149"/>
                  </a:cubicBezTo>
                  <a:cubicBezTo>
                    <a:pt x="8225" y="44092"/>
                    <a:pt x="8301" y="44054"/>
                    <a:pt x="8339" y="44016"/>
                  </a:cubicBezTo>
                  <a:cubicBezTo>
                    <a:pt x="8567" y="43826"/>
                    <a:pt x="8891" y="43483"/>
                    <a:pt x="8948" y="42912"/>
                  </a:cubicBezTo>
                  <a:cubicBezTo>
                    <a:pt x="9005" y="41903"/>
                    <a:pt x="8872" y="41313"/>
                    <a:pt x="8529" y="40932"/>
                  </a:cubicBezTo>
                  <a:cubicBezTo>
                    <a:pt x="8491" y="40894"/>
                    <a:pt x="8415" y="40837"/>
                    <a:pt x="8377" y="40799"/>
                  </a:cubicBezTo>
                  <a:cubicBezTo>
                    <a:pt x="8415" y="40494"/>
                    <a:pt x="8472" y="39980"/>
                    <a:pt x="8377" y="39561"/>
                  </a:cubicBezTo>
                  <a:cubicBezTo>
                    <a:pt x="8434" y="39485"/>
                    <a:pt x="8510" y="39390"/>
                    <a:pt x="8586" y="39314"/>
                  </a:cubicBezTo>
                  <a:cubicBezTo>
                    <a:pt x="8872" y="38857"/>
                    <a:pt x="8796" y="38305"/>
                    <a:pt x="8720" y="37829"/>
                  </a:cubicBezTo>
                  <a:cubicBezTo>
                    <a:pt x="8701" y="37676"/>
                    <a:pt x="8682" y="37467"/>
                    <a:pt x="8682" y="37391"/>
                  </a:cubicBezTo>
                  <a:cubicBezTo>
                    <a:pt x="8910" y="36686"/>
                    <a:pt x="8605" y="36077"/>
                    <a:pt x="8244" y="35468"/>
                  </a:cubicBezTo>
                  <a:cubicBezTo>
                    <a:pt x="8034" y="34840"/>
                    <a:pt x="7958" y="30690"/>
                    <a:pt x="8110" y="28595"/>
                  </a:cubicBezTo>
                  <a:cubicBezTo>
                    <a:pt x="8187" y="27415"/>
                    <a:pt x="8986" y="23074"/>
                    <a:pt x="9576" y="19895"/>
                  </a:cubicBezTo>
                  <a:cubicBezTo>
                    <a:pt x="9995" y="17782"/>
                    <a:pt x="10205" y="16563"/>
                    <a:pt x="10243" y="16221"/>
                  </a:cubicBezTo>
                  <a:cubicBezTo>
                    <a:pt x="10376" y="15117"/>
                    <a:pt x="10528" y="10605"/>
                    <a:pt x="10566" y="9957"/>
                  </a:cubicBezTo>
                  <a:cubicBezTo>
                    <a:pt x="10566" y="9596"/>
                    <a:pt x="11061" y="8853"/>
                    <a:pt x="11347" y="8415"/>
                  </a:cubicBezTo>
                  <a:cubicBezTo>
                    <a:pt x="11709" y="7882"/>
                    <a:pt x="11899" y="7578"/>
                    <a:pt x="11937" y="7216"/>
                  </a:cubicBezTo>
                  <a:cubicBezTo>
                    <a:pt x="11937" y="7197"/>
                    <a:pt x="12013" y="4284"/>
                    <a:pt x="11442" y="3408"/>
                  </a:cubicBezTo>
                  <a:cubicBezTo>
                    <a:pt x="11042" y="2761"/>
                    <a:pt x="10205" y="2247"/>
                    <a:pt x="9538" y="2247"/>
                  </a:cubicBezTo>
                  <a:cubicBezTo>
                    <a:pt x="9348" y="2247"/>
                    <a:pt x="9177" y="2285"/>
                    <a:pt x="9005" y="2361"/>
                  </a:cubicBezTo>
                  <a:cubicBezTo>
                    <a:pt x="8967" y="2380"/>
                    <a:pt x="8853" y="2437"/>
                    <a:pt x="8720" y="2437"/>
                  </a:cubicBezTo>
                  <a:lnTo>
                    <a:pt x="8701" y="2437"/>
                  </a:lnTo>
                  <a:cubicBezTo>
                    <a:pt x="8662" y="2285"/>
                    <a:pt x="8605" y="2057"/>
                    <a:pt x="8586" y="1885"/>
                  </a:cubicBezTo>
                  <a:cubicBezTo>
                    <a:pt x="8567" y="1695"/>
                    <a:pt x="8529" y="1523"/>
                    <a:pt x="8491" y="1333"/>
                  </a:cubicBezTo>
                  <a:cubicBezTo>
                    <a:pt x="8282" y="534"/>
                    <a:pt x="7159" y="172"/>
                    <a:pt x="6683" y="77"/>
                  </a:cubicBezTo>
                  <a:lnTo>
                    <a:pt x="6340" y="0"/>
                  </a:lnTo>
                  <a:close/>
                </a:path>
              </a:pathLst>
            </a:custGeom>
            <a:solidFill>
              <a:srgbClr val="2056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51"/>
            <p:cNvSpPr/>
            <p:nvPr/>
          </p:nvSpPr>
          <p:spPr>
            <a:xfrm>
              <a:off x="3907440" y="2680252"/>
              <a:ext cx="265600" cy="968600"/>
            </a:xfrm>
            <a:custGeom>
              <a:rect b="b" l="l" r="r" t="t"/>
              <a:pathLst>
                <a:path extrusionOk="0" h="38744" w="10624">
                  <a:moveTo>
                    <a:pt x="5902" y="0"/>
                  </a:moveTo>
                  <a:cubicBezTo>
                    <a:pt x="5902" y="0"/>
                    <a:pt x="5007" y="686"/>
                    <a:pt x="4493" y="1733"/>
                  </a:cubicBezTo>
                  <a:cubicBezTo>
                    <a:pt x="3979" y="2799"/>
                    <a:pt x="3998" y="3522"/>
                    <a:pt x="4132" y="3903"/>
                  </a:cubicBezTo>
                  <a:cubicBezTo>
                    <a:pt x="4221" y="4126"/>
                    <a:pt x="4558" y="4219"/>
                    <a:pt x="4880" y="4219"/>
                  </a:cubicBezTo>
                  <a:cubicBezTo>
                    <a:pt x="5107" y="4219"/>
                    <a:pt x="5327" y="4172"/>
                    <a:pt x="5445" y="4094"/>
                  </a:cubicBezTo>
                  <a:cubicBezTo>
                    <a:pt x="5476" y="4072"/>
                    <a:pt x="5510" y="4062"/>
                    <a:pt x="5545" y="4062"/>
                  </a:cubicBezTo>
                  <a:cubicBezTo>
                    <a:pt x="5816" y="4062"/>
                    <a:pt x="6194" y="4647"/>
                    <a:pt x="6245" y="4950"/>
                  </a:cubicBezTo>
                  <a:cubicBezTo>
                    <a:pt x="6321" y="5274"/>
                    <a:pt x="5807" y="5369"/>
                    <a:pt x="5540" y="5769"/>
                  </a:cubicBezTo>
                  <a:cubicBezTo>
                    <a:pt x="5274" y="6188"/>
                    <a:pt x="5426" y="6626"/>
                    <a:pt x="5959" y="7730"/>
                  </a:cubicBezTo>
                  <a:cubicBezTo>
                    <a:pt x="6511" y="8815"/>
                    <a:pt x="5902" y="11252"/>
                    <a:pt x="5883" y="12565"/>
                  </a:cubicBezTo>
                  <a:cubicBezTo>
                    <a:pt x="5826" y="13860"/>
                    <a:pt x="4988" y="17363"/>
                    <a:pt x="5065" y="18391"/>
                  </a:cubicBezTo>
                  <a:cubicBezTo>
                    <a:pt x="5141" y="19419"/>
                    <a:pt x="4417" y="21152"/>
                    <a:pt x="4017" y="23055"/>
                  </a:cubicBezTo>
                  <a:cubicBezTo>
                    <a:pt x="3618" y="24940"/>
                    <a:pt x="2742" y="31356"/>
                    <a:pt x="2513" y="32498"/>
                  </a:cubicBezTo>
                  <a:cubicBezTo>
                    <a:pt x="2285" y="33659"/>
                    <a:pt x="1086" y="35144"/>
                    <a:pt x="553" y="35449"/>
                  </a:cubicBezTo>
                  <a:cubicBezTo>
                    <a:pt x="0" y="35754"/>
                    <a:pt x="248" y="36877"/>
                    <a:pt x="305" y="37619"/>
                  </a:cubicBezTo>
                  <a:cubicBezTo>
                    <a:pt x="343" y="38362"/>
                    <a:pt x="495" y="38685"/>
                    <a:pt x="1371" y="38743"/>
                  </a:cubicBezTo>
                  <a:cubicBezTo>
                    <a:pt x="1390" y="38743"/>
                    <a:pt x="1408" y="38744"/>
                    <a:pt x="1427" y="38744"/>
                  </a:cubicBezTo>
                  <a:cubicBezTo>
                    <a:pt x="1841" y="38744"/>
                    <a:pt x="2206" y="38542"/>
                    <a:pt x="2571" y="38305"/>
                  </a:cubicBezTo>
                  <a:cubicBezTo>
                    <a:pt x="2304" y="37848"/>
                    <a:pt x="2057" y="37162"/>
                    <a:pt x="2038" y="36610"/>
                  </a:cubicBezTo>
                  <a:cubicBezTo>
                    <a:pt x="2018" y="35811"/>
                    <a:pt x="2494" y="35316"/>
                    <a:pt x="3465" y="35125"/>
                  </a:cubicBezTo>
                  <a:cubicBezTo>
                    <a:pt x="3580" y="35087"/>
                    <a:pt x="3732" y="35068"/>
                    <a:pt x="3846" y="35068"/>
                  </a:cubicBezTo>
                  <a:cubicBezTo>
                    <a:pt x="3896" y="35065"/>
                    <a:pt x="3947" y="35064"/>
                    <a:pt x="3996" y="35064"/>
                  </a:cubicBezTo>
                  <a:cubicBezTo>
                    <a:pt x="4584" y="35064"/>
                    <a:pt x="5112" y="35269"/>
                    <a:pt x="5445" y="35620"/>
                  </a:cubicBezTo>
                  <a:cubicBezTo>
                    <a:pt x="5731" y="35944"/>
                    <a:pt x="5712" y="36191"/>
                    <a:pt x="5712" y="36458"/>
                  </a:cubicBezTo>
                  <a:lnTo>
                    <a:pt x="5712" y="36763"/>
                  </a:lnTo>
                  <a:cubicBezTo>
                    <a:pt x="5712" y="37048"/>
                    <a:pt x="5712" y="37848"/>
                    <a:pt x="5445" y="38286"/>
                  </a:cubicBezTo>
                  <a:cubicBezTo>
                    <a:pt x="5560" y="38362"/>
                    <a:pt x="5674" y="38400"/>
                    <a:pt x="5769" y="38457"/>
                  </a:cubicBezTo>
                  <a:cubicBezTo>
                    <a:pt x="5952" y="38545"/>
                    <a:pt x="6170" y="38587"/>
                    <a:pt x="6388" y="38587"/>
                  </a:cubicBezTo>
                  <a:cubicBezTo>
                    <a:pt x="6784" y="38587"/>
                    <a:pt x="7177" y="38448"/>
                    <a:pt x="7349" y="38190"/>
                  </a:cubicBezTo>
                  <a:cubicBezTo>
                    <a:pt x="7616" y="37791"/>
                    <a:pt x="7197" y="36839"/>
                    <a:pt x="7349" y="36420"/>
                  </a:cubicBezTo>
                  <a:cubicBezTo>
                    <a:pt x="7482" y="36001"/>
                    <a:pt x="7292" y="35620"/>
                    <a:pt x="6968" y="35030"/>
                  </a:cubicBezTo>
                  <a:cubicBezTo>
                    <a:pt x="6664" y="34421"/>
                    <a:pt x="6626" y="29661"/>
                    <a:pt x="6759" y="27796"/>
                  </a:cubicBezTo>
                  <a:cubicBezTo>
                    <a:pt x="6873" y="25911"/>
                    <a:pt x="8777" y="16373"/>
                    <a:pt x="8891" y="15364"/>
                  </a:cubicBezTo>
                  <a:cubicBezTo>
                    <a:pt x="9005" y="14374"/>
                    <a:pt x="9177" y="10052"/>
                    <a:pt x="9196" y="9158"/>
                  </a:cubicBezTo>
                  <a:cubicBezTo>
                    <a:pt x="9234" y="8225"/>
                    <a:pt x="10566" y="6797"/>
                    <a:pt x="10585" y="6397"/>
                  </a:cubicBezTo>
                  <a:cubicBezTo>
                    <a:pt x="10624" y="5997"/>
                    <a:pt x="10566" y="3580"/>
                    <a:pt x="10205" y="3008"/>
                  </a:cubicBezTo>
                  <a:cubicBezTo>
                    <a:pt x="9902" y="2531"/>
                    <a:pt x="9294" y="2187"/>
                    <a:pt x="8913" y="2187"/>
                  </a:cubicBezTo>
                  <a:cubicBezTo>
                    <a:pt x="8839" y="2187"/>
                    <a:pt x="8773" y="2200"/>
                    <a:pt x="8720" y="2228"/>
                  </a:cubicBezTo>
                  <a:cubicBezTo>
                    <a:pt x="8560" y="2308"/>
                    <a:pt x="8342" y="2362"/>
                    <a:pt x="8131" y="2362"/>
                  </a:cubicBezTo>
                  <a:cubicBezTo>
                    <a:pt x="7939" y="2362"/>
                    <a:pt x="7751" y="2317"/>
                    <a:pt x="7616" y="2209"/>
                  </a:cubicBezTo>
                  <a:cubicBezTo>
                    <a:pt x="7330" y="1961"/>
                    <a:pt x="7292" y="1200"/>
                    <a:pt x="7178" y="724"/>
                  </a:cubicBezTo>
                  <a:cubicBezTo>
                    <a:pt x="7063" y="248"/>
                    <a:pt x="5902" y="0"/>
                    <a:pt x="590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51"/>
            <p:cNvSpPr/>
            <p:nvPr/>
          </p:nvSpPr>
          <p:spPr>
            <a:xfrm>
              <a:off x="3960265" y="3559302"/>
              <a:ext cx="88075" cy="107700"/>
            </a:xfrm>
            <a:custGeom>
              <a:rect b="b" l="l" r="r" t="t"/>
              <a:pathLst>
                <a:path extrusionOk="0" h="4308" w="3523">
                  <a:moveTo>
                    <a:pt x="1819" y="0"/>
                  </a:moveTo>
                  <a:cubicBezTo>
                    <a:pt x="1790" y="0"/>
                    <a:pt x="1762" y="1"/>
                    <a:pt x="1733" y="1"/>
                  </a:cubicBezTo>
                  <a:cubicBezTo>
                    <a:pt x="1619" y="1"/>
                    <a:pt x="1505" y="20"/>
                    <a:pt x="1352" y="59"/>
                  </a:cubicBezTo>
                  <a:cubicBezTo>
                    <a:pt x="458" y="249"/>
                    <a:pt x="1" y="687"/>
                    <a:pt x="20" y="1429"/>
                  </a:cubicBezTo>
                  <a:cubicBezTo>
                    <a:pt x="39" y="2153"/>
                    <a:pt x="477" y="3124"/>
                    <a:pt x="781" y="3504"/>
                  </a:cubicBezTo>
                  <a:cubicBezTo>
                    <a:pt x="857" y="3581"/>
                    <a:pt x="895" y="3676"/>
                    <a:pt x="953" y="3733"/>
                  </a:cubicBezTo>
                  <a:cubicBezTo>
                    <a:pt x="1205" y="4003"/>
                    <a:pt x="1406" y="4307"/>
                    <a:pt x="1733" y="4307"/>
                  </a:cubicBezTo>
                  <a:cubicBezTo>
                    <a:pt x="1751" y="4307"/>
                    <a:pt x="1771" y="4306"/>
                    <a:pt x="1790" y="4304"/>
                  </a:cubicBezTo>
                  <a:lnTo>
                    <a:pt x="1866" y="4304"/>
                  </a:lnTo>
                  <a:cubicBezTo>
                    <a:pt x="2171" y="4247"/>
                    <a:pt x="2476" y="3904"/>
                    <a:pt x="2742" y="3600"/>
                  </a:cubicBezTo>
                  <a:cubicBezTo>
                    <a:pt x="2875" y="3447"/>
                    <a:pt x="3009" y="3314"/>
                    <a:pt x="3085" y="3238"/>
                  </a:cubicBezTo>
                  <a:cubicBezTo>
                    <a:pt x="3447" y="3009"/>
                    <a:pt x="3523" y="2000"/>
                    <a:pt x="3485" y="1601"/>
                  </a:cubicBezTo>
                  <a:lnTo>
                    <a:pt x="3485" y="1258"/>
                  </a:lnTo>
                  <a:cubicBezTo>
                    <a:pt x="3485" y="1010"/>
                    <a:pt x="3504" y="820"/>
                    <a:pt x="3237" y="535"/>
                  </a:cubicBezTo>
                  <a:cubicBezTo>
                    <a:pt x="2928" y="189"/>
                    <a:pt x="2411" y="0"/>
                    <a:pt x="1819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51"/>
            <p:cNvSpPr/>
            <p:nvPr/>
          </p:nvSpPr>
          <p:spPr>
            <a:xfrm>
              <a:off x="3989290" y="3647852"/>
              <a:ext cx="37625" cy="16425"/>
            </a:xfrm>
            <a:custGeom>
              <a:rect b="b" l="l" r="r" t="t"/>
              <a:pathLst>
                <a:path extrusionOk="0" h="657" w="1505">
                  <a:moveTo>
                    <a:pt x="1505" y="0"/>
                  </a:moveTo>
                  <a:cubicBezTo>
                    <a:pt x="1372" y="58"/>
                    <a:pt x="1238" y="96"/>
                    <a:pt x="1143" y="153"/>
                  </a:cubicBezTo>
                  <a:cubicBezTo>
                    <a:pt x="964" y="222"/>
                    <a:pt x="800" y="251"/>
                    <a:pt x="612" y="251"/>
                  </a:cubicBezTo>
                  <a:cubicBezTo>
                    <a:pt x="439" y="251"/>
                    <a:pt x="246" y="227"/>
                    <a:pt x="1" y="191"/>
                  </a:cubicBezTo>
                  <a:lnTo>
                    <a:pt x="1" y="191"/>
                  </a:lnTo>
                  <a:cubicBezTo>
                    <a:pt x="171" y="447"/>
                    <a:pt x="342" y="657"/>
                    <a:pt x="608" y="657"/>
                  </a:cubicBezTo>
                  <a:cubicBezTo>
                    <a:pt x="639" y="657"/>
                    <a:pt x="672" y="654"/>
                    <a:pt x="705" y="648"/>
                  </a:cubicBezTo>
                  <a:cubicBezTo>
                    <a:pt x="953" y="572"/>
                    <a:pt x="1238" y="286"/>
                    <a:pt x="1505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51"/>
            <p:cNvSpPr/>
            <p:nvPr/>
          </p:nvSpPr>
          <p:spPr>
            <a:xfrm>
              <a:off x="3959790" y="4393177"/>
              <a:ext cx="112825" cy="56400"/>
            </a:xfrm>
            <a:custGeom>
              <a:rect b="b" l="l" r="r" t="t"/>
              <a:pathLst>
                <a:path extrusionOk="0" h="2256" w="4513">
                  <a:moveTo>
                    <a:pt x="3114" y="1"/>
                  </a:moveTo>
                  <a:cubicBezTo>
                    <a:pt x="3025" y="1"/>
                    <a:pt x="2939" y="9"/>
                    <a:pt x="2856" y="20"/>
                  </a:cubicBezTo>
                  <a:cubicBezTo>
                    <a:pt x="2780" y="20"/>
                    <a:pt x="2704" y="20"/>
                    <a:pt x="2628" y="39"/>
                  </a:cubicBezTo>
                  <a:cubicBezTo>
                    <a:pt x="2571" y="39"/>
                    <a:pt x="2476" y="58"/>
                    <a:pt x="2399" y="58"/>
                  </a:cubicBezTo>
                  <a:lnTo>
                    <a:pt x="1981" y="58"/>
                  </a:lnTo>
                  <a:cubicBezTo>
                    <a:pt x="1790" y="58"/>
                    <a:pt x="1543" y="58"/>
                    <a:pt x="1333" y="77"/>
                  </a:cubicBezTo>
                  <a:cubicBezTo>
                    <a:pt x="1143" y="115"/>
                    <a:pt x="972" y="134"/>
                    <a:pt x="838" y="153"/>
                  </a:cubicBezTo>
                  <a:cubicBezTo>
                    <a:pt x="286" y="305"/>
                    <a:pt x="1" y="705"/>
                    <a:pt x="77" y="1219"/>
                  </a:cubicBezTo>
                  <a:cubicBezTo>
                    <a:pt x="96" y="1314"/>
                    <a:pt x="96" y="1448"/>
                    <a:pt x="96" y="1543"/>
                  </a:cubicBezTo>
                  <a:cubicBezTo>
                    <a:pt x="96" y="1790"/>
                    <a:pt x="400" y="2133"/>
                    <a:pt x="705" y="2228"/>
                  </a:cubicBezTo>
                  <a:cubicBezTo>
                    <a:pt x="826" y="2242"/>
                    <a:pt x="966" y="2255"/>
                    <a:pt x="1173" y="2255"/>
                  </a:cubicBezTo>
                  <a:cubicBezTo>
                    <a:pt x="1258" y="2255"/>
                    <a:pt x="1355" y="2253"/>
                    <a:pt x="1467" y="2247"/>
                  </a:cubicBezTo>
                  <a:cubicBezTo>
                    <a:pt x="1543" y="2247"/>
                    <a:pt x="1619" y="2228"/>
                    <a:pt x="1657" y="2228"/>
                  </a:cubicBezTo>
                  <a:cubicBezTo>
                    <a:pt x="1847" y="2171"/>
                    <a:pt x="2666" y="2057"/>
                    <a:pt x="3237" y="2019"/>
                  </a:cubicBezTo>
                  <a:cubicBezTo>
                    <a:pt x="3332" y="2006"/>
                    <a:pt x="3406" y="2002"/>
                    <a:pt x="3463" y="2002"/>
                  </a:cubicBezTo>
                  <a:cubicBezTo>
                    <a:pt x="3578" y="2002"/>
                    <a:pt x="3624" y="2019"/>
                    <a:pt x="3637" y="2019"/>
                  </a:cubicBezTo>
                  <a:cubicBezTo>
                    <a:pt x="3751" y="2038"/>
                    <a:pt x="3846" y="2038"/>
                    <a:pt x="3941" y="2038"/>
                  </a:cubicBezTo>
                  <a:cubicBezTo>
                    <a:pt x="4113" y="2038"/>
                    <a:pt x="4265" y="1962"/>
                    <a:pt x="4360" y="1867"/>
                  </a:cubicBezTo>
                  <a:cubicBezTo>
                    <a:pt x="4513" y="1695"/>
                    <a:pt x="4475" y="1505"/>
                    <a:pt x="4455" y="1314"/>
                  </a:cubicBezTo>
                  <a:cubicBezTo>
                    <a:pt x="4455" y="1295"/>
                    <a:pt x="4417" y="1257"/>
                    <a:pt x="4417" y="1219"/>
                  </a:cubicBezTo>
                  <a:cubicBezTo>
                    <a:pt x="4379" y="915"/>
                    <a:pt x="4284" y="458"/>
                    <a:pt x="3808" y="210"/>
                  </a:cubicBezTo>
                  <a:cubicBezTo>
                    <a:pt x="3565" y="48"/>
                    <a:pt x="3331" y="1"/>
                    <a:pt x="3114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51"/>
            <p:cNvSpPr/>
            <p:nvPr/>
          </p:nvSpPr>
          <p:spPr>
            <a:xfrm>
              <a:off x="3964065" y="4424602"/>
              <a:ext cx="25" cy="3350"/>
            </a:xfrm>
            <a:custGeom>
              <a:rect b="b" l="l" r="r" t="t"/>
              <a:pathLst>
                <a:path extrusionOk="0" h="134" w="1">
                  <a:moveTo>
                    <a:pt x="1" y="0"/>
                  </a:moveTo>
                  <a:lnTo>
                    <a:pt x="1" y="115"/>
                  </a:lnTo>
                  <a:lnTo>
                    <a:pt x="1" y="134"/>
                  </a:lnTo>
                  <a:lnTo>
                    <a:pt x="1" y="134"/>
                  </a:lnTo>
                  <a:lnTo>
                    <a:pt x="1" y="115"/>
                  </a:ln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51"/>
            <p:cNvSpPr/>
            <p:nvPr/>
          </p:nvSpPr>
          <p:spPr>
            <a:xfrm>
              <a:off x="3921715" y="3640252"/>
              <a:ext cx="167075" cy="784375"/>
            </a:xfrm>
            <a:custGeom>
              <a:rect b="b" l="l" r="r" t="t"/>
              <a:pathLst>
                <a:path extrusionOk="0" h="31375" w="6683">
                  <a:moveTo>
                    <a:pt x="5572" y="0"/>
                  </a:moveTo>
                  <a:cubicBezTo>
                    <a:pt x="5256" y="0"/>
                    <a:pt x="4924" y="67"/>
                    <a:pt x="4627" y="152"/>
                  </a:cubicBezTo>
                  <a:cubicBezTo>
                    <a:pt x="4570" y="209"/>
                    <a:pt x="4474" y="304"/>
                    <a:pt x="4398" y="400"/>
                  </a:cubicBezTo>
                  <a:cubicBezTo>
                    <a:pt x="4113" y="723"/>
                    <a:pt x="3808" y="1066"/>
                    <a:pt x="3446" y="1142"/>
                  </a:cubicBezTo>
                  <a:cubicBezTo>
                    <a:pt x="3427" y="1161"/>
                    <a:pt x="3370" y="1161"/>
                    <a:pt x="3351" y="1161"/>
                  </a:cubicBezTo>
                  <a:cubicBezTo>
                    <a:pt x="3330" y="1163"/>
                    <a:pt x="3309" y="1164"/>
                    <a:pt x="3288" y="1164"/>
                  </a:cubicBezTo>
                  <a:cubicBezTo>
                    <a:pt x="2907" y="1164"/>
                    <a:pt x="2674" y="841"/>
                    <a:pt x="2476" y="552"/>
                  </a:cubicBezTo>
                  <a:cubicBezTo>
                    <a:pt x="2418" y="495"/>
                    <a:pt x="2399" y="476"/>
                    <a:pt x="2380" y="438"/>
                  </a:cubicBezTo>
                  <a:cubicBezTo>
                    <a:pt x="2057" y="390"/>
                    <a:pt x="1681" y="352"/>
                    <a:pt x="1333" y="352"/>
                  </a:cubicBezTo>
                  <a:cubicBezTo>
                    <a:pt x="986" y="352"/>
                    <a:pt x="667" y="390"/>
                    <a:pt x="458" y="495"/>
                  </a:cubicBezTo>
                  <a:cubicBezTo>
                    <a:pt x="1" y="723"/>
                    <a:pt x="210" y="1675"/>
                    <a:pt x="286" y="2151"/>
                  </a:cubicBezTo>
                  <a:cubicBezTo>
                    <a:pt x="362" y="2646"/>
                    <a:pt x="1124" y="3008"/>
                    <a:pt x="1467" y="3731"/>
                  </a:cubicBezTo>
                  <a:cubicBezTo>
                    <a:pt x="1847" y="4474"/>
                    <a:pt x="2209" y="8300"/>
                    <a:pt x="2171" y="9519"/>
                  </a:cubicBezTo>
                  <a:cubicBezTo>
                    <a:pt x="2114" y="10737"/>
                    <a:pt x="1981" y="16487"/>
                    <a:pt x="1885" y="17972"/>
                  </a:cubicBezTo>
                  <a:cubicBezTo>
                    <a:pt x="1771" y="19438"/>
                    <a:pt x="1809" y="25415"/>
                    <a:pt x="1733" y="26177"/>
                  </a:cubicBezTo>
                  <a:cubicBezTo>
                    <a:pt x="1657" y="26938"/>
                    <a:pt x="972" y="30080"/>
                    <a:pt x="1086" y="30708"/>
                  </a:cubicBezTo>
                  <a:cubicBezTo>
                    <a:pt x="1143" y="30955"/>
                    <a:pt x="1295" y="31222"/>
                    <a:pt x="1467" y="31374"/>
                  </a:cubicBezTo>
                  <a:cubicBezTo>
                    <a:pt x="1447" y="30746"/>
                    <a:pt x="1771" y="30251"/>
                    <a:pt x="2323" y="30080"/>
                  </a:cubicBezTo>
                  <a:cubicBezTo>
                    <a:pt x="2495" y="30042"/>
                    <a:pt x="2666" y="30004"/>
                    <a:pt x="2875" y="29985"/>
                  </a:cubicBezTo>
                  <a:lnTo>
                    <a:pt x="3999" y="29985"/>
                  </a:lnTo>
                  <a:cubicBezTo>
                    <a:pt x="4056" y="29985"/>
                    <a:pt x="4151" y="29966"/>
                    <a:pt x="4227" y="29966"/>
                  </a:cubicBezTo>
                  <a:cubicBezTo>
                    <a:pt x="4303" y="29966"/>
                    <a:pt x="4379" y="29946"/>
                    <a:pt x="4436" y="29946"/>
                  </a:cubicBezTo>
                  <a:cubicBezTo>
                    <a:pt x="4505" y="29929"/>
                    <a:pt x="4577" y="29920"/>
                    <a:pt x="4653" y="29920"/>
                  </a:cubicBezTo>
                  <a:cubicBezTo>
                    <a:pt x="4747" y="29920"/>
                    <a:pt x="4846" y="29934"/>
                    <a:pt x="4950" y="29966"/>
                  </a:cubicBezTo>
                  <a:cubicBezTo>
                    <a:pt x="4989" y="28462"/>
                    <a:pt x="4132" y="23816"/>
                    <a:pt x="4018" y="22579"/>
                  </a:cubicBezTo>
                  <a:cubicBezTo>
                    <a:pt x="3884" y="21151"/>
                    <a:pt x="4665" y="13231"/>
                    <a:pt x="4684" y="11194"/>
                  </a:cubicBezTo>
                  <a:cubicBezTo>
                    <a:pt x="4703" y="9138"/>
                    <a:pt x="4760" y="3389"/>
                    <a:pt x="4989" y="2913"/>
                  </a:cubicBezTo>
                  <a:cubicBezTo>
                    <a:pt x="5236" y="2437"/>
                    <a:pt x="6416" y="1980"/>
                    <a:pt x="6473" y="1675"/>
                  </a:cubicBezTo>
                  <a:cubicBezTo>
                    <a:pt x="6512" y="1352"/>
                    <a:pt x="6683" y="362"/>
                    <a:pt x="6264" y="152"/>
                  </a:cubicBezTo>
                  <a:cubicBezTo>
                    <a:pt x="6062" y="43"/>
                    <a:pt x="5822" y="0"/>
                    <a:pt x="557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51"/>
            <p:cNvSpPr/>
            <p:nvPr/>
          </p:nvSpPr>
          <p:spPr>
            <a:xfrm>
              <a:off x="4031190" y="3694402"/>
              <a:ext cx="68550" cy="742125"/>
            </a:xfrm>
            <a:custGeom>
              <a:rect b="b" l="l" r="r" t="t"/>
              <a:pathLst>
                <a:path extrusionOk="0" h="29685" w="2742">
                  <a:moveTo>
                    <a:pt x="2247" y="0"/>
                  </a:moveTo>
                  <a:cubicBezTo>
                    <a:pt x="2229" y="0"/>
                    <a:pt x="2210" y="1"/>
                    <a:pt x="2190" y="4"/>
                  </a:cubicBezTo>
                  <a:cubicBezTo>
                    <a:pt x="724" y="176"/>
                    <a:pt x="838" y="1127"/>
                    <a:pt x="762" y="1813"/>
                  </a:cubicBezTo>
                  <a:cubicBezTo>
                    <a:pt x="686" y="2498"/>
                    <a:pt x="476" y="15710"/>
                    <a:pt x="172" y="18319"/>
                  </a:cubicBezTo>
                  <a:cubicBezTo>
                    <a:pt x="0" y="19746"/>
                    <a:pt x="476" y="26200"/>
                    <a:pt x="571" y="27800"/>
                  </a:cubicBezTo>
                  <a:cubicBezTo>
                    <a:pt x="724" y="27819"/>
                    <a:pt x="971" y="27990"/>
                    <a:pt x="1162" y="28123"/>
                  </a:cubicBezTo>
                  <a:cubicBezTo>
                    <a:pt x="1657" y="28485"/>
                    <a:pt x="1676" y="29018"/>
                    <a:pt x="1733" y="29361"/>
                  </a:cubicBezTo>
                  <a:cubicBezTo>
                    <a:pt x="1733" y="29418"/>
                    <a:pt x="1676" y="29513"/>
                    <a:pt x="1676" y="29551"/>
                  </a:cubicBezTo>
                  <a:cubicBezTo>
                    <a:pt x="1676" y="29589"/>
                    <a:pt x="1714" y="29627"/>
                    <a:pt x="1752" y="29684"/>
                  </a:cubicBezTo>
                  <a:cubicBezTo>
                    <a:pt x="1847" y="29627"/>
                    <a:pt x="1923" y="29551"/>
                    <a:pt x="1999" y="29418"/>
                  </a:cubicBezTo>
                  <a:cubicBezTo>
                    <a:pt x="2190" y="28980"/>
                    <a:pt x="1752" y="27800"/>
                    <a:pt x="1561" y="27133"/>
                  </a:cubicBezTo>
                  <a:cubicBezTo>
                    <a:pt x="1352" y="26467"/>
                    <a:pt x="1333" y="21517"/>
                    <a:pt x="1371" y="19347"/>
                  </a:cubicBezTo>
                  <a:cubicBezTo>
                    <a:pt x="1447" y="17176"/>
                    <a:pt x="2209" y="10209"/>
                    <a:pt x="2228" y="8724"/>
                  </a:cubicBezTo>
                  <a:cubicBezTo>
                    <a:pt x="2247" y="7258"/>
                    <a:pt x="2037" y="3583"/>
                    <a:pt x="1961" y="2936"/>
                  </a:cubicBezTo>
                  <a:cubicBezTo>
                    <a:pt x="1904" y="2232"/>
                    <a:pt x="2666" y="2175"/>
                    <a:pt x="2704" y="1546"/>
                  </a:cubicBezTo>
                  <a:cubicBezTo>
                    <a:pt x="2740" y="959"/>
                    <a:pt x="2742" y="0"/>
                    <a:pt x="224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51"/>
            <p:cNvSpPr/>
            <p:nvPr/>
          </p:nvSpPr>
          <p:spPr>
            <a:xfrm>
              <a:off x="3986440" y="4445027"/>
              <a:ext cx="108550" cy="40950"/>
            </a:xfrm>
            <a:custGeom>
              <a:rect b="b" l="l" r="r" t="t"/>
              <a:pathLst>
                <a:path extrusionOk="0" h="1638" w="4342">
                  <a:moveTo>
                    <a:pt x="2914" y="1"/>
                  </a:moveTo>
                  <a:cubicBezTo>
                    <a:pt x="2623" y="1"/>
                    <a:pt x="2225" y="45"/>
                    <a:pt x="1619" y="135"/>
                  </a:cubicBezTo>
                  <a:cubicBezTo>
                    <a:pt x="210" y="326"/>
                    <a:pt x="477" y="459"/>
                    <a:pt x="248" y="859"/>
                  </a:cubicBezTo>
                  <a:cubicBezTo>
                    <a:pt x="1" y="1297"/>
                    <a:pt x="248" y="1563"/>
                    <a:pt x="458" y="1620"/>
                  </a:cubicBezTo>
                  <a:cubicBezTo>
                    <a:pt x="493" y="1632"/>
                    <a:pt x="520" y="1637"/>
                    <a:pt x="542" y="1637"/>
                  </a:cubicBezTo>
                  <a:cubicBezTo>
                    <a:pt x="661" y="1637"/>
                    <a:pt x="622" y="1474"/>
                    <a:pt x="896" y="1297"/>
                  </a:cubicBezTo>
                  <a:cubicBezTo>
                    <a:pt x="997" y="1231"/>
                    <a:pt x="1114" y="1208"/>
                    <a:pt x="1226" y="1208"/>
                  </a:cubicBezTo>
                  <a:cubicBezTo>
                    <a:pt x="1471" y="1208"/>
                    <a:pt x="1695" y="1316"/>
                    <a:pt x="1695" y="1316"/>
                  </a:cubicBezTo>
                  <a:cubicBezTo>
                    <a:pt x="1695" y="1316"/>
                    <a:pt x="1638" y="1239"/>
                    <a:pt x="2247" y="954"/>
                  </a:cubicBezTo>
                  <a:cubicBezTo>
                    <a:pt x="2393" y="883"/>
                    <a:pt x="2537" y="857"/>
                    <a:pt x="2674" y="857"/>
                  </a:cubicBezTo>
                  <a:cubicBezTo>
                    <a:pt x="3079" y="857"/>
                    <a:pt x="3426" y="1088"/>
                    <a:pt x="3603" y="1088"/>
                  </a:cubicBezTo>
                  <a:cubicBezTo>
                    <a:pt x="3608" y="1088"/>
                    <a:pt x="3613" y="1088"/>
                    <a:pt x="3618" y="1087"/>
                  </a:cubicBezTo>
                  <a:cubicBezTo>
                    <a:pt x="3865" y="1087"/>
                    <a:pt x="4208" y="954"/>
                    <a:pt x="4265" y="668"/>
                  </a:cubicBezTo>
                  <a:cubicBezTo>
                    <a:pt x="4341" y="326"/>
                    <a:pt x="4170" y="535"/>
                    <a:pt x="3732" y="230"/>
                  </a:cubicBezTo>
                  <a:cubicBezTo>
                    <a:pt x="3493" y="79"/>
                    <a:pt x="3298" y="1"/>
                    <a:pt x="2914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51"/>
            <p:cNvSpPr/>
            <p:nvPr/>
          </p:nvSpPr>
          <p:spPr>
            <a:xfrm>
              <a:off x="4034515" y="4470652"/>
              <a:ext cx="49525" cy="25300"/>
            </a:xfrm>
            <a:custGeom>
              <a:rect b="b" l="l" r="r" t="t"/>
              <a:pathLst>
                <a:path extrusionOk="0" h="1012" w="1981">
                  <a:moveTo>
                    <a:pt x="912" y="0"/>
                  </a:moveTo>
                  <a:cubicBezTo>
                    <a:pt x="881" y="0"/>
                    <a:pt x="850" y="2"/>
                    <a:pt x="819" y="5"/>
                  </a:cubicBezTo>
                  <a:cubicBezTo>
                    <a:pt x="438" y="62"/>
                    <a:pt x="1" y="291"/>
                    <a:pt x="58" y="405"/>
                  </a:cubicBezTo>
                  <a:cubicBezTo>
                    <a:pt x="90" y="517"/>
                    <a:pt x="422" y="1011"/>
                    <a:pt x="615" y="1011"/>
                  </a:cubicBezTo>
                  <a:cubicBezTo>
                    <a:pt x="651" y="1011"/>
                    <a:pt x="681" y="995"/>
                    <a:pt x="705" y="957"/>
                  </a:cubicBezTo>
                  <a:cubicBezTo>
                    <a:pt x="838" y="728"/>
                    <a:pt x="1543" y="843"/>
                    <a:pt x="1581" y="747"/>
                  </a:cubicBezTo>
                  <a:cubicBezTo>
                    <a:pt x="1600" y="652"/>
                    <a:pt x="1809" y="728"/>
                    <a:pt x="1904" y="595"/>
                  </a:cubicBezTo>
                  <a:cubicBezTo>
                    <a:pt x="1980" y="481"/>
                    <a:pt x="1866" y="367"/>
                    <a:pt x="1714" y="272"/>
                  </a:cubicBezTo>
                  <a:cubicBezTo>
                    <a:pt x="1574" y="184"/>
                    <a:pt x="1258" y="0"/>
                    <a:pt x="91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51"/>
            <p:cNvSpPr/>
            <p:nvPr/>
          </p:nvSpPr>
          <p:spPr>
            <a:xfrm>
              <a:off x="4083065" y="4471152"/>
              <a:ext cx="23725" cy="16400"/>
            </a:xfrm>
            <a:custGeom>
              <a:rect b="b" l="l" r="r" t="t"/>
              <a:pathLst>
                <a:path extrusionOk="0" h="656" w="949">
                  <a:moveTo>
                    <a:pt x="518" y="1"/>
                  </a:moveTo>
                  <a:cubicBezTo>
                    <a:pt x="504" y="1"/>
                    <a:pt x="490" y="2"/>
                    <a:pt x="476" y="4"/>
                  </a:cubicBezTo>
                  <a:cubicBezTo>
                    <a:pt x="210" y="80"/>
                    <a:pt x="0" y="347"/>
                    <a:pt x="77" y="461"/>
                  </a:cubicBezTo>
                  <a:cubicBezTo>
                    <a:pt x="190" y="606"/>
                    <a:pt x="454" y="656"/>
                    <a:pt x="624" y="656"/>
                  </a:cubicBezTo>
                  <a:cubicBezTo>
                    <a:pt x="654" y="656"/>
                    <a:pt x="682" y="654"/>
                    <a:pt x="705" y="651"/>
                  </a:cubicBezTo>
                  <a:cubicBezTo>
                    <a:pt x="857" y="632"/>
                    <a:pt x="857" y="632"/>
                    <a:pt x="895" y="442"/>
                  </a:cubicBezTo>
                  <a:cubicBezTo>
                    <a:pt x="949" y="263"/>
                    <a:pt x="734" y="1"/>
                    <a:pt x="518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51"/>
            <p:cNvSpPr/>
            <p:nvPr/>
          </p:nvSpPr>
          <p:spPr>
            <a:xfrm>
              <a:off x="4004540" y="4505277"/>
              <a:ext cx="57125" cy="64675"/>
            </a:xfrm>
            <a:custGeom>
              <a:rect b="b" l="l" r="r" t="t"/>
              <a:pathLst>
                <a:path extrusionOk="0" h="2587" w="2285">
                  <a:moveTo>
                    <a:pt x="1412" y="1"/>
                  </a:moveTo>
                  <a:cubicBezTo>
                    <a:pt x="1115" y="1"/>
                    <a:pt x="814" y="75"/>
                    <a:pt x="571" y="86"/>
                  </a:cubicBezTo>
                  <a:cubicBezTo>
                    <a:pt x="152" y="124"/>
                    <a:pt x="0" y="467"/>
                    <a:pt x="19" y="714"/>
                  </a:cubicBezTo>
                  <a:cubicBezTo>
                    <a:pt x="38" y="943"/>
                    <a:pt x="438" y="1133"/>
                    <a:pt x="686" y="1400"/>
                  </a:cubicBezTo>
                  <a:cubicBezTo>
                    <a:pt x="914" y="1666"/>
                    <a:pt x="666" y="2313"/>
                    <a:pt x="724" y="2466"/>
                  </a:cubicBezTo>
                  <a:cubicBezTo>
                    <a:pt x="752" y="2529"/>
                    <a:pt x="799" y="2551"/>
                    <a:pt x="863" y="2551"/>
                  </a:cubicBezTo>
                  <a:cubicBezTo>
                    <a:pt x="971" y="2551"/>
                    <a:pt x="1130" y="2490"/>
                    <a:pt x="1333" y="2466"/>
                  </a:cubicBezTo>
                  <a:cubicBezTo>
                    <a:pt x="1554" y="2466"/>
                    <a:pt x="1806" y="2586"/>
                    <a:pt x="1964" y="2586"/>
                  </a:cubicBezTo>
                  <a:cubicBezTo>
                    <a:pt x="2023" y="2586"/>
                    <a:pt x="2068" y="2569"/>
                    <a:pt x="2094" y="2523"/>
                  </a:cubicBezTo>
                  <a:cubicBezTo>
                    <a:pt x="2190" y="2351"/>
                    <a:pt x="1847" y="1419"/>
                    <a:pt x="1828" y="1114"/>
                  </a:cubicBezTo>
                  <a:cubicBezTo>
                    <a:pt x="1809" y="809"/>
                    <a:pt x="2285" y="391"/>
                    <a:pt x="2094" y="219"/>
                  </a:cubicBezTo>
                  <a:cubicBezTo>
                    <a:pt x="1890" y="49"/>
                    <a:pt x="1652" y="1"/>
                    <a:pt x="1412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51"/>
            <p:cNvSpPr/>
            <p:nvPr/>
          </p:nvSpPr>
          <p:spPr>
            <a:xfrm>
              <a:off x="4019290" y="4571677"/>
              <a:ext cx="65700" cy="58625"/>
            </a:xfrm>
            <a:custGeom>
              <a:rect b="b" l="l" r="r" t="t"/>
              <a:pathLst>
                <a:path extrusionOk="0" h="2345" w="2628">
                  <a:moveTo>
                    <a:pt x="935" y="1"/>
                  </a:moveTo>
                  <a:cubicBezTo>
                    <a:pt x="712" y="1"/>
                    <a:pt x="499" y="46"/>
                    <a:pt x="362" y="114"/>
                  </a:cubicBezTo>
                  <a:cubicBezTo>
                    <a:pt x="0" y="248"/>
                    <a:pt x="19" y="723"/>
                    <a:pt x="96" y="933"/>
                  </a:cubicBezTo>
                  <a:cubicBezTo>
                    <a:pt x="172" y="1161"/>
                    <a:pt x="591" y="1180"/>
                    <a:pt x="876" y="1371"/>
                  </a:cubicBezTo>
                  <a:cubicBezTo>
                    <a:pt x="1162" y="1561"/>
                    <a:pt x="1047" y="2208"/>
                    <a:pt x="1162" y="2323"/>
                  </a:cubicBezTo>
                  <a:cubicBezTo>
                    <a:pt x="1177" y="2338"/>
                    <a:pt x="1194" y="2344"/>
                    <a:pt x="1213" y="2344"/>
                  </a:cubicBezTo>
                  <a:cubicBezTo>
                    <a:pt x="1340" y="2344"/>
                    <a:pt x="1551" y="2048"/>
                    <a:pt x="1733" y="1866"/>
                  </a:cubicBezTo>
                  <a:cubicBezTo>
                    <a:pt x="1787" y="1811"/>
                    <a:pt x="1874" y="1793"/>
                    <a:pt x="1973" y="1793"/>
                  </a:cubicBezTo>
                  <a:cubicBezTo>
                    <a:pt x="2176" y="1793"/>
                    <a:pt x="2428" y="1870"/>
                    <a:pt x="2552" y="1870"/>
                  </a:cubicBezTo>
                  <a:cubicBezTo>
                    <a:pt x="2599" y="1870"/>
                    <a:pt x="2628" y="1859"/>
                    <a:pt x="2628" y="1828"/>
                  </a:cubicBezTo>
                  <a:cubicBezTo>
                    <a:pt x="2628" y="1656"/>
                    <a:pt x="2018" y="1314"/>
                    <a:pt x="1847" y="1123"/>
                  </a:cubicBezTo>
                  <a:cubicBezTo>
                    <a:pt x="1657" y="933"/>
                    <a:pt x="1847" y="419"/>
                    <a:pt x="1676" y="248"/>
                  </a:cubicBezTo>
                  <a:cubicBezTo>
                    <a:pt x="1497" y="69"/>
                    <a:pt x="1209" y="1"/>
                    <a:pt x="935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51"/>
            <p:cNvSpPr/>
            <p:nvPr/>
          </p:nvSpPr>
          <p:spPr>
            <a:xfrm>
              <a:off x="4049390" y="4620002"/>
              <a:ext cx="47025" cy="36825"/>
            </a:xfrm>
            <a:custGeom>
              <a:rect b="b" l="l" r="r" t="t"/>
              <a:pathLst>
                <a:path extrusionOk="0" h="1473" w="1881">
                  <a:moveTo>
                    <a:pt x="702" y="0"/>
                  </a:moveTo>
                  <a:cubicBezTo>
                    <a:pt x="198" y="0"/>
                    <a:pt x="0" y="548"/>
                    <a:pt x="15" y="694"/>
                  </a:cubicBezTo>
                  <a:cubicBezTo>
                    <a:pt x="34" y="770"/>
                    <a:pt x="96" y="785"/>
                    <a:pt x="177" y="785"/>
                  </a:cubicBezTo>
                  <a:cubicBezTo>
                    <a:pt x="225" y="785"/>
                    <a:pt x="281" y="780"/>
                    <a:pt x="338" y="780"/>
                  </a:cubicBezTo>
                  <a:cubicBezTo>
                    <a:pt x="376" y="780"/>
                    <a:pt x="415" y="782"/>
                    <a:pt x="453" y="789"/>
                  </a:cubicBezTo>
                  <a:cubicBezTo>
                    <a:pt x="643" y="847"/>
                    <a:pt x="548" y="1189"/>
                    <a:pt x="833" y="1380"/>
                  </a:cubicBezTo>
                  <a:cubicBezTo>
                    <a:pt x="946" y="1446"/>
                    <a:pt x="1081" y="1473"/>
                    <a:pt x="1214" y="1473"/>
                  </a:cubicBezTo>
                  <a:cubicBezTo>
                    <a:pt x="1464" y="1473"/>
                    <a:pt x="1704" y="1377"/>
                    <a:pt x="1766" y="1265"/>
                  </a:cubicBezTo>
                  <a:cubicBezTo>
                    <a:pt x="1880" y="1094"/>
                    <a:pt x="1652" y="961"/>
                    <a:pt x="1481" y="866"/>
                  </a:cubicBezTo>
                  <a:cubicBezTo>
                    <a:pt x="1309" y="751"/>
                    <a:pt x="1557" y="371"/>
                    <a:pt x="1252" y="180"/>
                  </a:cubicBezTo>
                  <a:cubicBezTo>
                    <a:pt x="1039" y="51"/>
                    <a:pt x="856" y="0"/>
                    <a:pt x="70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51"/>
            <p:cNvSpPr/>
            <p:nvPr/>
          </p:nvSpPr>
          <p:spPr>
            <a:xfrm>
              <a:off x="4106890" y="4613052"/>
              <a:ext cx="46150" cy="33150"/>
            </a:xfrm>
            <a:custGeom>
              <a:rect b="b" l="l" r="r" t="t"/>
              <a:pathLst>
                <a:path extrusionOk="0" h="1326" w="1846">
                  <a:moveTo>
                    <a:pt x="702" y="1"/>
                  </a:moveTo>
                  <a:cubicBezTo>
                    <a:pt x="347" y="1"/>
                    <a:pt x="0" y="461"/>
                    <a:pt x="37" y="591"/>
                  </a:cubicBezTo>
                  <a:cubicBezTo>
                    <a:pt x="86" y="737"/>
                    <a:pt x="203" y="786"/>
                    <a:pt x="412" y="786"/>
                  </a:cubicBezTo>
                  <a:cubicBezTo>
                    <a:pt x="449" y="786"/>
                    <a:pt x="489" y="785"/>
                    <a:pt x="532" y="782"/>
                  </a:cubicBezTo>
                  <a:cubicBezTo>
                    <a:pt x="541" y="781"/>
                    <a:pt x="550" y="781"/>
                    <a:pt x="559" y="781"/>
                  </a:cubicBezTo>
                  <a:cubicBezTo>
                    <a:pt x="811" y="781"/>
                    <a:pt x="974" y="1034"/>
                    <a:pt x="1084" y="1163"/>
                  </a:cubicBezTo>
                  <a:cubicBezTo>
                    <a:pt x="1153" y="1255"/>
                    <a:pt x="1292" y="1326"/>
                    <a:pt x="1424" y="1326"/>
                  </a:cubicBezTo>
                  <a:cubicBezTo>
                    <a:pt x="1511" y="1326"/>
                    <a:pt x="1595" y="1295"/>
                    <a:pt x="1656" y="1220"/>
                  </a:cubicBezTo>
                  <a:cubicBezTo>
                    <a:pt x="1846" y="972"/>
                    <a:pt x="1275" y="782"/>
                    <a:pt x="1123" y="649"/>
                  </a:cubicBezTo>
                  <a:cubicBezTo>
                    <a:pt x="989" y="515"/>
                    <a:pt x="1103" y="39"/>
                    <a:pt x="723" y="1"/>
                  </a:cubicBezTo>
                  <a:cubicBezTo>
                    <a:pt x="716" y="1"/>
                    <a:pt x="709" y="1"/>
                    <a:pt x="702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51"/>
            <p:cNvSpPr/>
            <p:nvPr/>
          </p:nvSpPr>
          <p:spPr>
            <a:xfrm>
              <a:off x="4081640" y="4571552"/>
              <a:ext cx="43325" cy="42600"/>
            </a:xfrm>
            <a:custGeom>
              <a:rect b="b" l="l" r="r" t="t"/>
              <a:pathLst>
                <a:path extrusionOk="0" h="1704" w="1733">
                  <a:moveTo>
                    <a:pt x="747" y="0"/>
                  </a:moveTo>
                  <a:cubicBezTo>
                    <a:pt x="510" y="0"/>
                    <a:pt x="239" y="148"/>
                    <a:pt x="153" y="272"/>
                  </a:cubicBezTo>
                  <a:cubicBezTo>
                    <a:pt x="0" y="443"/>
                    <a:pt x="153" y="633"/>
                    <a:pt x="381" y="786"/>
                  </a:cubicBezTo>
                  <a:cubicBezTo>
                    <a:pt x="629" y="919"/>
                    <a:pt x="952" y="1204"/>
                    <a:pt x="1066" y="1395"/>
                  </a:cubicBezTo>
                  <a:cubicBezTo>
                    <a:pt x="1141" y="1543"/>
                    <a:pt x="1250" y="1703"/>
                    <a:pt x="1375" y="1703"/>
                  </a:cubicBezTo>
                  <a:cubicBezTo>
                    <a:pt x="1411" y="1703"/>
                    <a:pt x="1448" y="1691"/>
                    <a:pt x="1485" y="1661"/>
                  </a:cubicBezTo>
                  <a:cubicBezTo>
                    <a:pt x="1733" y="1414"/>
                    <a:pt x="1485" y="1071"/>
                    <a:pt x="1333" y="919"/>
                  </a:cubicBezTo>
                  <a:cubicBezTo>
                    <a:pt x="1162" y="748"/>
                    <a:pt x="1295" y="481"/>
                    <a:pt x="1066" y="157"/>
                  </a:cubicBezTo>
                  <a:cubicBezTo>
                    <a:pt x="993" y="44"/>
                    <a:pt x="875" y="0"/>
                    <a:pt x="74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51"/>
            <p:cNvSpPr/>
            <p:nvPr/>
          </p:nvSpPr>
          <p:spPr>
            <a:xfrm>
              <a:off x="4049265" y="4492602"/>
              <a:ext cx="55725" cy="78250"/>
            </a:xfrm>
            <a:custGeom>
              <a:rect b="b" l="l" r="r" t="t"/>
              <a:pathLst>
                <a:path extrusionOk="0" h="3130" w="2229">
                  <a:moveTo>
                    <a:pt x="708" y="0"/>
                  </a:moveTo>
                  <a:cubicBezTo>
                    <a:pt x="552" y="0"/>
                    <a:pt x="385" y="47"/>
                    <a:pt x="267" y="98"/>
                  </a:cubicBezTo>
                  <a:cubicBezTo>
                    <a:pt x="1" y="231"/>
                    <a:pt x="96" y="612"/>
                    <a:pt x="153" y="955"/>
                  </a:cubicBezTo>
                  <a:cubicBezTo>
                    <a:pt x="172" y="1335"/>
                    <a:pt x="610" y="1792"/>
                    <a:pt x="896" y="2059"/>
                  </a:cubicBezTo>
                  <a:cubicBezTo>
                    <a:pt x="1181" y="2325"/>
                    <a:pt x="1238" y="2668"/>
                    <a:pt x="1314" y="2896"/>
                  </a:cubicBezTo>
                  <a:cubicBezTo>
                    <a:pt x="1379" y="3075"/>
                    <a:pt x="1528" y="3129"/>
                    <a:pt x="1700" y="3129"/>
                  </a:cubicBezTo>
                  <a:cubicBezTo>
                    <a:pt x="1730" y="3129"/>
                    <a:pt x="1760" y="3128"/>
                    <a:pt x="1790" y="3125"/>
                  </a:cubicBezTo>
                  <a:cubicBezTo>
                    <a:pt x="2133" y="3087"/>
                    <a:pt x="2228" y="2954"/>
                    <a:pt x="2133" y="2535"/>
                  </a:cubicBezTo>
                  <a:cubicBezTo>
                    <a:pt x="2057" y="2078"/>
                    <a:pt x="1752" y="1716"/>
                    <a:pt x="1524" y="1488"/>
                  </a:cubicBezTo>
                  <a:cubicBezTo>
                    <a:pt x="1333" y="1240"/>
                    <a:pt x="1219" y="745"/>
                    <a:pt x="1124" y="307"/>
                  </a:cubicBezTo>
                  <a:cubicBezTo>
                    <a:pt x="1082" y="74"/>
                    <a:pt x="904" y="0"/>
                    <a:pt x="708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51"/>
            <p:cNvSpPr/>
            <p:nvPr/>
          </p:nvSpPr>
          <p:spPr>
            <a:xfrm>
              <a:off x="4077690" y="4488377"/>
              <a:ext cx="57750" cy="82250"/>
            </a:xfrm>
            <a:custGeom>
              <a:rect b="b" l="l" r="r" t="t"/>
              <a:pathLst>
                <a:path extrusionOk="0" h="3290" w="2310">
                  <a:moveTo>
                    <a:pt x="449" y="0"/>
                  </a:moveTo>
                  <a:cubicBezTo>
                    <a:pt x="269" y="0"/>
                    <a:pt x="0" y="183"/>
                    <a:pt x="44" y="343"/>
                  </a:cubicBezTo>
                  <a:cubicBezTo>
                    <a:pt x="82" y="552"/>
                    <a:pt x="349" y="1067"/>
                    <a:pt x="539" y="1257"/>
                  </a:cubicBezTo>
                  <a:cubicBezTo>
                    <a:pt x="729" y="1447"/>
                    <a:pt x="844" y="2133"/>
                    <a:pt x="1015" y="2323"/>
                  </a:cubicBezTo>
                  <a:cubicBezTo>
                    <a:pt x="1186" y="2532"/>
                    <a:pt x="1205" y="3199"/>
                    <a:pt x="1301" y="3275"/>
                  </a:cubicBezTo>
                  <a:cubicBezTo>
                    <a:pt x="1313" y="3285"/>
                    <a:pt x="1327" y="3289"/>
                    <a:pt x="1341" y="3289"/>
                  </a:cubicBezTo>
                  <a:cubicBezTo>
                    <a:pt x="1439" y="3289"/>
                    <a:pt x="1579" y="3091"/>
                    <a:pt x="1662" y="3008"/>
                  </a:cubicBezTo>
                  <a:cubicBezTo>
                    <a:pt x="1757" y="2913"/>
                    <a:pt x="2119" y="2970"/>
                    <a:pt x="2157" y="2875"/>
                  </a:cubicBezTo>
                  <a:cubicBezTo>
                    <a:pt x="2310" y="2609"/>
                    <a:pt x="1872" y="2456"/>
                    <a:pt x="1700" y="2304"/>
                  </a:cubicBezTo>
                  <a:cubicBezTo>
                    <a:pt x="1529" y="2133"/>
                    <a:pt x="1453" y="1676"/>
                    <a:pt x="1301" y="1295"/>
                  </a:cubicBezTo>
                  <a:cubicBezTo>
                    <a:pt x="1148" y="914"/>
                    <a:pt x="710" y="229"/>
                    <a:pt x="577" y="58"/>
                  </a:cubicBezTo>
                  <a:cubicBezTo>
                    <a:pt x="550" y="17"/>
                    <a:pt x="504" y="0"/>
                    <a:pt x="449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51"/>
            <p:cNvSpPr/>
            <p:nvPr/>
          </p:nvSpPr>
          <p:spPr>
            <a:xfrm>
              <a:off x="4097815" y="4490277"/>
              <a:ext cx="50950" cy="67850"/>
            </a:xfrm>
            <a:custGeom>
              <a:rect b="b" l="l" r="r" t="t"/>
              <a:pathLst>
                <a:path extrusionOk="0" h="2714" w="2038">
                  <a:moveTo>
                    <a:pt x="172" y="1"/>
                  </a:moveTo>
                  <a:cubicBezTo>
                    <a:pt x="1" y="1"/>
                    <a:pt x="1" y="286"/>
                    <a:pt x="96" y="515"/>
                  </a:cubicBezTo>
                  <a:cubicBezTo>
                    <a:pt x="172" y="705"/>
                    <a:pt x="667" y="1505"/>
                    <a:pt x="838" y="1676"/>
                  </a:cubicBezTo>
                  <a:cubicBezTo>
                    <a:pt x="991" y="1847"/>
                    <a:pt x="1086" y="2323"/>
                    <a:pt x="1219" y="2456"/>
                  </a:cubicBezTo>
                  <a:cubicBezTo>
                    <a:pt x="1308" y="2545"/>
                    <a:pt x="1431" y="2714"/>
                    <a:pt x="1508" y="2714"/>
                  </a:cubicBezTo>
                  <a:cubicBezTo>
                    <a:pt x="1530" y="2714"/>
                    <a:pt x="1549" y="2700"/>
                    <a:pt x="1562" y="2666"/>
                  </a:cubicBezTo>
                  <a:cubicBezTo>
                    <a:pt x="1638" y="2533"/>
                    <a:pt x="1809" y="2514"/>
                    <a:pt x="1923" y="2437"/>
                  </a:cubicBezTo>
                  <a:cubicBezTo>
                    <a:pt x="2038" y="2361"/>
                    <a:pt x="2000" y="2323"/>
                    <a:pt x="1904" y="2152"/>
                  </a:cubicBezTo>
                  <a:cubicBezTo>
                    <a:pt x="1790" y="2000"/>
                    <a:pt x="1371" y="1657"/>
                    <a:pt x="1238" y="1562"/>
                  </a:cubicBezTo>
                  <a:cubicBezTo>
                    <a:pt x="1067" y="1466"/>
                    <a:pt x="819" y="762"/>
                    <a:pt x="610" y="515"/>
                  </a:cubicBezTo>
                  <a:cubicBezTo>
                    <a:pt x="400" y="248"/>
                    <a:pt x="324" y="1"/>
                    <a:pt x="172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51"/>
            <p:cNvSpPr/>
            <p:nvPr/>
          </p:nvSpPr>
          <p:spPr>
            <a:xfrm>
              <a:off x="4116865" y="4504852"/>
              <a:ext cx="40000" cy="43425"/>
            </a:xfrm>
            <a:custGeom>
              <a:rect b="b" l="l" r="r" t="t"/>
              <a:pathLst>
                <a:path extrusionOk="0" h="1737" w="1600">
                  <a:moveTo>
                    <a:pt x="112" y="0"/>
                  </a:moveTo>
                  <a:cubicBezTo>
                    <a:pt x="24" y="0"/>
                    <a:pt x="0" y="122"/>
                    <a:pt x="0" y="122"/>
                  </a:cubicBezTo>
                  <a:cubicBezTo>
                    <a:pt x="0" y="122"/>
                    <a:pt x="1085" y="1645"/>
                    <a:pt x="1238" y="1702"/>
                  </a:cubicBezTo>
                  <a:cubicBezTo>
                    <a:pt x="1268" y="1727"/>
                    <a:pt x="1294" y="1736"/>
                    <a:pt x="1316" y="1736"/>
                  </a:cubicBezTo>
                  <a:cubicBezTo>
                    <a:pt x="1378" y="1736"/>
                    <a:pt x="1409" y="1664"/>
                    <a:pt x="1409" y="1664"/>
                  </a:cubicBezTo>
                  <a:cubicBezTo>
                    <a:pt x="1409" y="1664"/>
                    <a:pt x="1599" y="1550"/>
                    <a:pt x="1504" y="1321"/>
                  </a:cubicBezTo>
                  <a:cubicBezTo>
                    <a:pt x="1409" y="1112"/>
                    <a:pt x="1180" y="1188"/>
                    <a:pt x="1047" y="1017"/>
                  </a:cubicBezTo>
                  <a:cubicBezTo>
                    <a:pt x="933" y="845"/>
                    <a:pt x="666" y="693"/>
                    <a:pt x="590" y="503"/>
                  </a:cubicBezTo>
                  <a:cubicBezTo>
                    <a:pt x="495" y="312"/>
                    <a:pt x="324" y="122"/>
                    <a:pt x="190" y="27"/>
                  </a:cubicBezTo>
                  <a:cubicBezTo>
                    <a:pt x="160" y="8"/>
                    <a:pt x="134" y="0"/>
                    <a:pt x="11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51"/>
            <p:cNvSpPr/>
            <p:nvPr/>
          </p:nvSpPr>
          <p:spPr>
            <a:xfrm>
              <a:off x="4105915" y="4567377"/>
              <a:ext cx="53325" cy="41525"/>
            </a:xfrm>
            <a:custGeom>
              <a:rect b="b" l="l" r="r" t="t"/>
              <a:pathLst>
                <a:path extrusionOk="0" h="1661" w="2133">
                  <a:moveTo>
                    <a:pt x="801" y="0"/>
                  </a:moveTo>
                  <a:cubicBezTo>
                    <a:pt x="650" y="0"/>
                    <a:pt x="501" y="65"/>
                    <a:pt x="343" y="115"/>
                  </a:cubicBezTo>
                  <a:cubicBezTo>
                    <a:pt x="0" y="229"/>
                    <a:pt x="229" y="610"/>
                    <a:pt x="381" y="819"/>
                  </a:cubicBezTo>
                  <a:cubicBezTo>
                    <a:pt x="552" y="1048"/>
                    <a:pt x="724" y="991"/>
                    <a:pt x="1028" y="1086"/>
                  </a:cubicBezTo>
                  <a:cubicBezTo>
                    <a:pt x="1333" y="1181"/>
                    <a:pt x="1333" y="1448"/>
                    <a:pt x="1504" y="1581"/>
                  </a:cubicBezTo>
                  <a:cubicBezTo>
                    <a:pt x="1565" y="1635"/>
                    <a:pt x="1618" y="1660"/>
                    <a:pt x="1669" y="1660"/>
                  </a:cubicBezTo>
                  <a:cubicBezTo>
                    <a:pt x="1761" y="1660"/>
                    <a:pt x="1844" y="1576"/>
                    <a:pt x="1942" y="1429"/>
                  </a:cubicBezTo>
                  <a:cubicBezTo>
                    <a:pt x="2132" y="1086"/>
                    <a:pt x="1580" y="591"/>
                    <a:pt x="1238" y="229"/>
                  </a:cubicBezTo>
                  <a:cubicBezTo>
                    <a:pt x="1082" y="56"/>
                    <a:pt x="940" y="0"/>
                    <a:pt x="801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51"/>
            <p:cNvSpPr/>
            <p:nvPr/>
          </p:nvSpPr>
          <p:spPr>
            <a:xfrm>
              <a:off x="4136840" y="4553877"/>
              <a:ext cx="34775" cy="50125"/>
            </a:xfrm>
            <a:custGeom>
              <a:rect b="b" l="l" r="r" t="t"/>
              <a:pathLst>
                <a:path extrusionOk="0" h="2005" w="1391">
                  <a:moveTo>
                    <a:pt x="453" y="1"/>
                  </a:moveTo>
                  <a:cubicBezTo>
                    <a:pt x="272" y="1"/>
                    <a:pt x="55" y="338"/>
                    <a:pt x="39" y="503"/>
                  </a:cubicBezTo>
                  <a:cubicBezTo>
                    <a:pt x="1" y="693"/>
                    <a:pt x="381" y="1112"/>
                    <a:pt x="610" y="1321"/>
                  </a:cubicBezTo>
                  <a:cubicBezTo>
                    <a:pt x="819" y="1531"/>
                    <a:pt x="838" y="1911"/>
                    <a:pt x="991" y="1988"/>
                  </a:cubicBezTo>
                  <a:cubicBezTo>
                    <a:pt x="1012" y="2000"/>
                    <a:pt x="1031" y="2005"/>
                    <a:pt x="1048" y="2005"/>
                  </a:cubicBezTo>
                  <a:cubicBezTo>
                    <a:pt x="1141" y="2005"/>
                    <a:pt x="1184" y="1852"/>
                    <a:pt x="1200" y="1740"/>
                  </a:cubicBezTo>
                  <a:cubicBezTo>
                    <a:pt x="1219" y="1607"/>
                    <a:pt x="1390" y="1493"/>
                    <a:pt x="1371" y="1321"/>
                  </a:cubicBezTo>
                  <a:cubicBezTo>
                    <a:pt x="1314" y="1036"/>
                    <a:pt x="991" y="769"/>
                    <a:pt x="762" y="636"/>
                  </a:cubicBezTo>
                  <a:cubicBezTo>
                    <a:pt x="572" y="484"/>
                    <a:pt x="724" y="179"/>
                    <a:pt x="534" y="27"/>
                  </a:cubicBezTo>
                  <a:cubicBezTo>
                    <a:pt x="508" y="9"/>
                    <a:pt x="481" y="1"/>
                    <a:pt x="453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51"/>
            <p:cNvSpPr/>
            <p:nvPr/>
          </p:nvSpPr>
          <p:spPr>
            <a:xfrm>
              <a:off x="4154465" y="4555127"/>
              <a:ext cx="32375" cy="34325"/>
            </a:xfrm>
            <a:custGeom>
              <a:rect b="b" l="l" r="r" t="t"/>
              <a:pathLst>
                <a:path extrusionOk="0" h="1373" w="1295">
                  <a:moveTo>
                    <a:pt x="107" y="1"/>
                  </a:moveTo>
                  <a:cubicBezTo>
                    <a:pt x="74" y="1"/>
                    <a:pt x="50" y="11"/>
                    <a:pt x="38" y="34"/>
                  </a:cubicBezTo>
                  <a:cubicBezTo>
                    <a:pt x="0" y="148"/>
                    <a:pt x="152" y="357"/>
                    <a:pt x="286" y="434"/>
                  </a:cubicBezTo>
                  <a:cubicBezTo>
                    <a:pt x="419" y="510"/>
                    <a:pt x="590" y="776"/>
                    <a:pt x="724" y="929"/>
                  </a:cubicBezTo>
                  <a:cubicBezTo>
                    <a:pt x="876" y="1100"/>
                    <a:pt x="895" y="1347"/>
                    <a:pt x="1047" y="1366"/>
                  </a:cubicBezTo>
                  <a:cubicBezTo>
                    <a:pt x="1061" y="1370"/>
                    <a:pt x="1074" y="1372"/>
                    <a:pt x="1085" y="1372"/>
                  </a:cubicBezTo>
                  <a:cubicBezTo>
                    <a:pt x="1185" y="1372"/>
                    <a:pt x="1205" y="1232"/>
                    <a:pt x="1257" y="1062"/>
                  </a:cubicBezTo>
                  <a:cubicBezTo>
                    <a:pt x="1295" y="833"/>
                    <a:pt x="1180" y="967"/>
                    <a:pt x="1066" y="833"/>
                  </a:cubicBezTo>
                  <a:cubicBezTo>
                    <a:pt x="971" y="700"/>
                    <a:pt x="666" y="415"/>
                    <a:pt x="571" y="262"/>
                  </a:cubicBezTo>
                  <a:cubicBezTo>
                    <a:pt x="495" y="156"/>
                    <a:pt x="237" y="1"/>
                    <a:pt x="107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51"/>
            <p:cNvSpPr/>
            <p:nvPr/>
          </p:nvSpPr>
          <p:spPr>
            <a:xfrm>
              <a:off x="4185990" y="4583002"/>
              <a:ext cx="21800" cy="11050"/>
            </a:xfrm>
            <a:custGeom>
              <a:rect b="b" l="l" r="r" t="t"/>
              <a:pathLst>
                <a:path extrusionOk="0" h="442" w="872">
                  <a:moveTo>
                    <a:pt x="120" y="0"/>
                  </a:moveTo>
                  <a:cubicBezTo>
                    <a:pt x="1" y="0"/>
                    <a:pt x="35" y="236"/>
                    <a:pt x="53" y="290"/>
                  </a:cubicBezTo>
                  <a:cubicBezTo>
                    <a:pt x="91" y="366"/>
                    <a:pt x="395" y="442"/>
                    <a:pt x="605" y="442"/>
                  </a:cubicBezTo>
                  <a:cubicBezTo>
                    <a:pt x="795" y="442"/>
                    <a:pt x="871" y="328"/>
                    <a:pt x="871" y="232"/>
                  </a:cubicBezTo>
                  <a:cubicBezTo>
                    <a:pt x="871" y="161"/>
                    <a:pt x="827" y="144"/>
                    <a:pt x="769" y="144"/>
                  </a:cubicBezTo>
                  <a:cubicBezTo>
                    <a:pt x="718" y="144"/>
                    <a:pt x="658" y="156"/>
                    <a:pt x="605" y="156"/>
                  </a:cubicBezTo>
                  <a:cubicBezTo>
                    <a:pt x="491" y="156"/>
                    <a:pt x="300" y="80"/>
                    <a:pt x="148" y="4"/>
                  </a:cubicBezTo>
                  <a:cubicBezTo>
                    <a:pt x="138" y="1"/>
                    <a:pt x="129" y="0"/>
                    <a:pt x="120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51"/>
            <p:cNvSpPr/>
            <p:nvPr/>
          </p:nvSpPr>
          <p:spPr>
            <a:xfrm>
              <a:off x="4167315" y="4593427"/>
              <a:ext cx="38575" cy="19900"/>
            </a:xfrm>
            <a:custGeom>
              <a:rect b="b" l="l" r="r" t="t"/>
              <a:pathLst>
                <a:path extrusionOk="0" h="796" w="1543">
                  <a:moveTo>
                    <a:pt x="455" y="1"/>
                  </a:moveTo>
                  <a:cubicBezTo>
                    <a:pt x="314" y="1"/>
                    <a:pt x="170" y="96"/>
                    <a:pt x="95" y="215"/>
                  </a:cubicBezTo>
                  <a:cubicBezTo>
                    <a:pt x="0" y="348"/>
                    <a:pt x="0" y="558"/>
                    <a:pt x="171" y="558"/>
                  </a:cubicBezTo>
                  <a:cubicBezTo>
                    <a:pt x="214" y="558"/>
                    <a:pt x="265" y="557"/>
                    <a:pt x="321" y="557"/>
                  </a:cubicBezTo>
                  <a:cubicBezTo>
                    <a:pt x="487" y="557"/>
                    <a:pt x="690" y="567"/>
                    <a:pt x="819" y="653"/>
                  </a:cubicBezTo>
                  <a:cubicBezTo>
                    <a:pt x="906" y="741"/>
                    <a:pt x="1093" y="796"/>
                    <a:pt x="1243" y="796"/>
                  </a:cubicBezTo>
                  <a:cubicBezTo>
                    <a:pt x="1321" y="796"/>
                    <a:pt x="1389" y="781"/>
                    <a:pt x="1428" y="748"/>
                  </a:cubicBezTo>
                  <a:cubicBezTo>
                    <a:pt x="1542" y="691"/>
                    <a:pt x="1485" y="444"/>
                    <a:pt x="1352" y="425"/>
                  </a:cubicBezTo>
                  <a:cubicBezTo>
                    <a:pt x="1335" y="418"/>
                    <a:pt x="1314" y="415"/>
                    <a:pt x="1290" y="415"/>
                  </a:cubicBezTo>
                  <a:cubicBezTo>
                    <a:pt x="1223" y="415"/>
                    <a:pt x="1135" y="436"/>
                    <a:pt x="1052" y="436"/>
                  </a:cubicBezTo>
                  <a:cubicBezTo>
                    <a:pt x="1002" y="436"/>
                    <a:pt x="955" y="429"/>
                    <a:pt x="914" y="406"/>
                  </a:cubicBezTo>
                  <a:cubicBezTo>
                    <a:pt x="762" y="329"/>
                    <a:pt x="743" y="101"/>
                    <a:pt x="571" y="25"/>
                  </a:cubicBezTo>
                  <a:cubicBezTo>
                    <a:pt x="534" y="8"/>
                    <a:pt x="494" y="1"/>
                    <a:pt x="455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51"/>
            <p:cNvSpPr/>
            <p:nvPr/>
          </p:nvSpPr>
          <p:spPr>
            <a:xfrm>
              <a:off x="4145415" y="4606327"/>
              <a:ext cx="40000" cy="23025"/>
            </a:xfrm>
            <a:custGeom>
              <a:rect b="b" l="l" r="r" t="t"/>
              <a:pathLst>
                <a:path extrusionOk="0" h="921" w="1600">
                  <a:moveTo>
                    <a:pt x="609" y="1"/>
                  </a:moveTo>
                  <a:cubicBezTo>
                    <a:pt x="508" y="1"/>
                    <a:pt x="399" y="80"/>
                    <a:pt x="248" y="118"/>
                  </a:cubicBezTo>
                  <a:cubicBezTo>
                    <a:pt x="38" y="194"/>
                    <a:pt x="0" y="499"/>
                    <a:pt x="96" y="594"/>
                  </a:cubicBezTo>
                  <a:cubicBezTo>
                    <a:pt x="141" y="639"/>
                    <a:pt x="232" y="658"/>
                    <a:pt x="339" y="658"/>
                  </a:cubicBezTo>
                  <a:cubicBezTo>
                    <a:pt x="457" y="658"/>
                    <a:pt x="594" y="634"/>
                    <a:pt x="705" y="594"/>
                  </a:cubicBezTo>
                  <a:cubicBezTo>
                    <a:pt x="725" y="587"/>
                    <a:pt x="745" y="583"/>
                    <a:pt x="765" y="583"/>
                  </a:cubicBezTo>
                  <a:cubicBezTo>
                    <a:pt x="960" y="583"/>
                    <a:pt x="1178" y="883"/>
                    <a:pt x="1333" y="918"/>
                  </a:cubicBezTo>
                  <a:cubicBezTo>
                    <a:pt x="1348" y="919"/>
                    <a:pt x="1362" y="920"/>
                    <a:pt x="1375" y="920"/>
                  </a:cubicBezTo>
                  <a:cubicBezTo>
                    <a:pt x="1520" y="920"/>
                    <a:pt x="1600" y="828"/>
                    <a:pt x="1600" y="689"/>
                  </a:cubicBezTo>
                  <a:cubicBezTo>
                    <a:pt x="1600" y="461"/>
                    <a:pt x="1276" y="537"/>
                    <a:pt x="1086" y="442"/>
                  </a:cubicBezTo>
                  <a:cubicBezTo>
                    <a:pt x="895" y="346"/>
                    <a:pt x="876" y="251"/>
                    <a:pt x="762" y="80"/>
                  </a:cubicBezTo>
                  <a:cubicBezTo>
                    <a:pt x="710" y="22"/>
                    <a:pt x="661" y="1"/>
                    <a:pt x="609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51"/>
            <p:cNvSpPr/>
            <p:nvPr/>
          </p:nvSpPr>
          <p:spPr>
            <a:xfrm>
              <a:off x="3931240" y="4441827"/>
              <a:ext cx="73325" cy="99850"/>
            </a:xfrm>
            <a:custGeom>
              <a:rect b="b" l="l" r="r" t="t"/>
              <a:pathLst>
                <a:path extrusionOk="0" h="3994" w="2933">
                  <a:moveTo>
                    <a:pt x="878" y="0"/>
                  </a:moveTo>
                  <a:cubicBezTo>
                    <a:pt x="690" y="0"/>
                    <a:pt x="483" y="56"/>
                    <a:pt x="324" y="206"/>
                  </a:cubicBezTo>
                  <a:cubicBezTo>
                    <a:pt x="0" y="549"/>
                    <a:pt x="381" y="2186"/>
                    <a:pt x="476" y="2929"/>
                  </a:cubicBezTo>
                  <a:cubicBezTo>
                    <a:pt x="591" y="3690"/>
                    <a:pt x="1047" y="3880"/>
                    <a:pt x="1561" y="3976"/>
                  </a:cubicBezTo>
                  <a:cubicBezTo>
                    <a:pt x="1635" y="3988"/>
                    <a:pt x="1698" y="3994"/>
                    <a:pt x="1751" y="3994"/>
                  </a:cubicBezTo>
                  <a:cubicBezTo>
                    <a:pt x="2101" y="3994"/>
                    <a:pt x="2083" y="3759"/>
                    <a:pt x="2380" y="3709"/>
                  </a:cubicBezTo>
                  <a:cubicBezTo>
                    <a:pt x="2704" y="3633"/>
                    <a:pt x="2685" y="3404"/>
                    <a:pt x="2799" y="2986"/>
                  </a:cubicBezTo>
                  <a:cubicBezTo>
                    <a:pt x="2932" y="2586"/>
                    <a:pt x="2323" y="1881"/>
                    <a:pt x="2171" y="1596"/>
                  </a:cubicBezTo>
                  <a:cubicBezTo>
                    <a:pt x="1999" y="1310"/>
                    <a:pt x="2037" y="949"/>
                    <a:pt x="2266" y="834"/>
                  </a:cubicBezTo>
                  <a:cubicBezTo>
                    <a:pt x="2475" y="739"/>
                    <a:pt x="2475" y="568"/>
                    <a:pt x="2304" y="511"/>
                  </a:cubicBezTo>
                  <a:cubicBezTo>
                    <a:pt x="1504" y="263"/>
                    <a:pt x="1523" y="377"/>
                    <a:pt x="1352" y="168"/>
                  </a:cubicBezTo>
                  <a:cubicBezTo>
                    <a:pt x="1291" y="76"/>
                    <a:pt x="1097" y="0"/>
                    <a:pt x="878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51"/>
            <p:cNvSpPr/>
            <p:nvPr/>
          </p:nvSpPr>
          <p:spPr>
            <a:xfrm>
              <a:off x="3996440" y="4477252"/>
              <a:ext cx="48600" cy="29225"/>
            </a:xfrm>
            <a:custGeom>
              <a:rect b="b" l="l" r="r" t="t"/>
              <a:pathLst>
                <a:path extrusionOk="0" h="1169" w="1944">
                  <a:moveTo>
                    <a:pt x="781" y="1"/>
                  </a:moveTo>
                  <a:cubicBezTo>
                    <a:pt x="755" y="1"/>
                    <a:pt x="729" y="3"/>
                    <a:pt x="705" y="8"/>
                  </a:cubicBezTo>
                  <a:cubicBezTo>
                    <a:pt x="286" y="103"/>
                    <a:pt x="1" y="407"/>
                    <a:pt x="39" y="655"/>
                  </a:cubicBezTo>
                  <a:cubicBezTo>
                    <a:pt x="77" y="902"/>
                    <a:pt x="419" y="1169"/>
                    <a:pt x="419" y="1169"/>
                  </a:cubicBezTo>
                  <a:cubicBezTo>
                    <a:pt x="568" y="959"/>
                    <a:pt x="905" y="906"/>
                    <a:pt x="1224" y="906"/>
                  </a:cubicBezTo>
                  <a:cubicBezTo>
                    <a:pt x="1555" y="906"/>
                    <a:pt x="1866" y="963"/>
                    <a:pt x="1931" y="963"/>
                  </a:cubicBezTo>
                  <a:cubicBezTo>
                    <a:pt x="1940" y="963"/>
                    <a:pt x="1944" y="962"/>
                    <a:pt x="1942" y="959"/>
                  </a:cubicBezTo>
                  <a:cubicBezTo>
                    <a:pt x="1782" y="530"/>
                    <a:pt x="1184" y="1"/>
                    <a:pt x="781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1" name="Google Shape;1491;p51"/>
          <p:cNvGrpSpPr/>
          <p:nvPr/>
        </p:nvGrpSpPr>
        <p:grpSpPr>
          <a:xfrm flipH="1" rot="-8921355">
            <a:off x="5853373" y="-241848"/>
            <a:ext cx="922209" cy="5557927"/>
            <a:chOff x="3892690" y="2667402"/>
            <a:chExt cx="333650" cy="2010900"/>
          </a:xfrm>
        </p:grpSpPr>
        <p:sp>
          <p:nvSpPr>
            <p:cNvPr id="1492" name="Google Shape;1492;p51"/>
            <p:cNvSpPr/>
            <p:nvPr/>
          </p:nvSpPr>
          <p:spPr>
            <a:xfrm>
              <a:off x="3892690" y="2667402"/>
              <a:ext cx="333650" cy="2010900"/>
            </a:xfrm>
            <a:custGeom>
              <a:rect b="b" l="l" r="r" t="t"/>
              <a:pathLst>
                <a:path extrusionOk="0" h="80436" w="13346">
                  <a:moveTo>
                    <a:pt x="6340" y="0"/>
                  </a:moveTo>
                  <a:lnTo>
                    <a:pt x="6092" y="191"/>
                  </a:lnTo>
                  <a:cubicBezTo>
                    <a:pt x="6035" y="229"/>
                    <a:pt x="5045" y="990"/>
                    <a:pt x="4474" y="2171"/>
                  </a:cubicBezTo>
                  <a:cubicBezTo>
                    <a:pt x="3770" y="3580"/>
                    <a:pt x="3922" y="4474"/>
                    <a:pt x="4093" y="4893"/>
                  </a:cubicBezTo>
                  <a:cubicBezTo>
                    <a:pt x="4284" y="5388"/>
                    <a:pt x="4798" y="5674"/>
                    <a:pt x="5521" y="5674"/>
                  </a:cubicBezTo>
                  <a:cubicBezTo>
                    <a:pt x="5655" y="5674"/>
                    <a:pt x="5845" y="5674"/>
                    <a:pt x="6054" y="5598"/>
                  </a:cubicBezTo>
                  <a:cubicBezTo>
                    <a:pt x="6054" y="5598"/>
                    <a:pt x="6054" y="5617"/>
                    <a:pt x="6092" y="5617"/>
                  </a:cubicBezTo>
                  <a:cubicBezTo>
                    <a:pt x="5940" y="5750"/>
                    <a:pt x="5731" y="5902"/>
                    <a:pt x="5578" y="6150"/>
                  </a:cubicBezTo>
                  <a:cubicBezTo>
                    <a:pt x="5064" y="6949"/>
                    <a:pt x="5464" y="7806"/>
                    <a:pt x="5959" y="8815"/>
                  </a:cubicBezTo>
                  <a:cubicBezTo>
                    <a:pt x="6245" y="9386"/>
                    <a:pt x="6054" y="10757"/>
                    <a:pt x="5940" y="11785"/>
                  </a:cubicBezTo>
                  <a:cubicBezTo>
                    <a:pt x="5864" y="12337"/>
                    <a:pt x="5807" y="12851"/>
                    <a:pt x="5807" y="13308"/>
                  </a:cubicBezTo>
                  <a:cubicBezTo>
                    <a:pt x="5769" y="13879"/>
                    <a:pt x="5578" y="14983"/>
                    <a:pt x="5388" y="16049"/>
                  </a:cubicBezTo>
                  <a:cubicBezTo>
                    <a:pt x="5160" y="17420"/>
                    <a:pt x="4950" y="18600"/>
                    <a:pt x="4988" y="19210"/>
                  </a:cubicBezTo>
                  <a:cubicBezTo>
                    <a:pt x="5007" y="19705"/>
                    <a:pt x="4779" y="20618"/>
                    <a:pt x="4493" y="21570"/>
                  </a:cubicBezTo>
                  <a:cubicBezTo>
                    <a:pt x="4303" y="22199"/>
                    <a:pt x="4112" y="22922"/>
                    <a:pt x="3941" y="23665"/>
                  </a:cubicBezTo>
                  <a:cubicBezTo>
                    <a:pt x="3675" y="24845"/>
                    <a:pt x="3256" y="27739"/>
                    <a:pt x="2913" y="30061"/>
                  </a:cubicBezTo>
                  <a:cubicBezTo>
                    <a:pt x="2704" y="31489"/>
                    <a:pt x="2513" y="32708"/>
                    <a:pt x="2437" y="33126"/>
                  </a:cubicBezTo>
                  <a:cubicBezTo>
                    <a:pt x="2247" y="34078"/>
                    <a:pt x="1181" y="35392"/>
                    <a:pt x="857" y="35582"/>
                  </a:cubicBezTo>
                  <a:cubicBezTo>
                    <a:pt x="0" y="36058"/>
                    <a:pt x="115" y="37143"/>
                    <a:pt x="210" y="37962"/>
                  </a:cubicBezTo>
                  <a:cubicBezTo>
                    <a:pt x="229" y="38095"/>
                    <a:pt x="229" y="38267"/>
                    <a:pt x="248" y="38381"/>
                  </a:cubicBezTo>
                  <a:cubicBezTo>
                    <a:pt x="286" y="38914"/>
                    <a:pt x="400" y="39409"/>
                    <a:pt x="781" y="39752"/>
                  </a:cubicBezTo>
                  <a:cubicBezTo>
                    <a:pt x="629" y="40247"/>
                    <a:pt x="724" y="40837"/>
                    <a:pt x="781" y="41217"/>
                  </a:cubicBezTo>
                  <a:cubicBezTo>
                    <a:pt x="781" y="41294"/>
                    <a:pt x="800" y="41332"/>
                    <a:pt x="800" y="41389"/>
                  </a:cubicBezTo>
                  <a:cubicBezTo>
                    <a:pt x="876" y="41865"/>
                    <a:pt x="1200" y="42226"/>
                    <a:pt x="1523" y="42512"/>
                  </a:cubicBezTo>
                  <a:cubicBezTo>
                    <a:pt x="1733" y="42721"/>
                    <a:pt x="1942" y="42931"/>
                    <a:pt x="2056" y="43178"/>
                  </a:cubicBezTo>
                  <a:cubicBezTo>
                    <a:pt x="2304" y="43673"/>
                    <a:pt x="2704" y="47291"/>
                    <a:pt x="2685" y="48623"/>
                  </a:cubicBezTo>
                  <a:cubicBezTo>
                    <a:pt x="2685" y="48909"/>
                    <a:pt x="2666" y="49480"/>
                    <a:pt x="2628" y="50203"/>
                  </a:cubicBezTo>
                  <a:cubicBezTo>
                    <a:pt x="2570" y="52336"/>
                    <a:pt x="2475" y="55953"/>
                    <a:pt x="2399" y="57038"/>
                  </a:cubicBezTo>
                  <a:cubicBezTo>
                    <a:pt x="2342" y="57876"/>
                    <a:pt x="2323" y="60027"/>
                    <a:pt x="2304" y="61931"/>
                  </a:cubicBezTo>
                  <a:cubicBezTo>
                    <a:pt x="2304" y="63397"/>
                    <a:pt x="2285" y="64920"/>
                    <a:pt x="2247" y="65224"/>
                  </a:cubicBezTo>
                  <a:cubicBezTo>
                    <a:pt x="2228" y="65472"/>
                    <a:pt x="2133" y="66062"/>
                    <a:pt x="2018" y="66690"/>
                  </a:cubicBezTo>
                  <a:cubicBezTo>
                    <a:pt x="1657" y="68613"/>
                    <a:pt x="1542" y="69489"/>
                    <a:pt x="1619" y="69946"/>
                  </a:cubicBezTo>
                  <a:cubicBezTo>
                    <a:pt x="1657" y="70155"/>
                    <a:pt x="1752" y="70403"/>
                    <a:pt x="1866" y="70612"/>
                  </a:cubicBezTo>
                  <a:cubicBezTo>
                    <a:pt x="1733" y="70688"/>
                    <a:pt x="1580" y="70783"/>
                    <a:pt x="1466" y="70878"/>
                  </a:cubicBezTo>
                  <a:cubicBezTo>
                    <a:pt x="971" y="71373"/>
                    <a:pt x="1085" y="72287"/>
                    <a:pt x="1333" y="73734"/>
                  </a:cubicBezTo>
                  <a:cubicBezTo>
                    <a:pt x="1352" y="73906"/>
                    <a:pt x="1371" y="74058"/>
                    <a:pt x="1390" y="74191"/>
                  </a:cubicBezTo>
                  <a:cubicBezTo>
                    <a:pt x="1580" y="75562"/>
                    <a:pt x="2704" y="75752"/>
                    <a:pt x="3065" y="75828"/>
                  </a:cubicBezTo>
                  <a:cubicBezTo>
                    <a:pt x="3180" y="75847"/>
                    <a:pt x="3294" y="75847"/>
                    <a:pt x="3389" y="75847"/>
                  </a:cubicBezTo>
                  <a:cubicBezTo>
                    <a:pt x="3846" y="75847"/>
                    <a:pt x="4093" y="75638"/>
                    <a:pt x="4208" y="75543"/>
                  </a:cubicBezTo>
                  <a:cubicBezTo>
                    <a:pt x="4322" y="75524"/>
                    <a:pt x="4417" y="75467"/>
                    <a:pt x="4512" y="75429"/>
                  </a:cubicBezTo>
                  <a:cubicBezTo>
                    <a:pt x="4569" y="75448"/>
                    <a:pt x="4607" y="75486"/>
                    <a:pt x="4626" y="75524"/>
                  </a:cubicBezTo>
                  <a:cubicBezTo>
                    <a:pt x="4626" y="75581"/>
                    <a:pt x="4607" y="75695"/>
                    <a:pt x="4607" y="75752"/>
                  </a:cubicBezTo>
                  <a:cubicBezTo>
                    <a:pt x="4588" y="75943"/>
                    <a:pt x="4569" y="76133"/>
                    <a:pt x="4588" y="76323"/>
                  </a:cubicBezTo>
                  <a:cubicBezTo>
                    <a:pt x="4398" y="76685"/>
                    <a:pt x="4379" y="77123"/>
                    <a:pt x="4512" y="77523"/>
                  </a:cubicBezTo>
                  <a:cubicBezTo>
                    <a:pt x="4665" y="77999"/>
                    <a:pt x="5102" y="78132"/>
                    <a:pt x="5350" y="78227"/>
                  </a:cubicBezTo>
                  <a:cubicBezTo>
                    <a:pt x="5388" y="78246"/>
                    <a:pt x="5426" y="78246"/>
                    <a:pt x="5464" y="78284"/>
                  </a:cubicBezTo>
                  <a:cubicBezTo>
                    <a:pt x="5464" y="78322"/>
                    <a:pt x="5464" y="78398"/>
                    <a:pt x="5483" y="78417"/>
                  </a:cubicBezTo>
                  <a:cubicBezTo>
                    <a:pt x="5521" y="78608"/>
                    <a:pt x="5540" y="78855"/>
                    <a:pt x="5674" y="79065"/>
                  </a:cubicBezTo>
                  <a:lnTo>
                    <a:pt x="5674" y="79103"/>
                  </a:lnTo>
                  <a:cubicBezTo>
                    <a:pt x="5750" y="79369"/>
                    <a:pt x="5959" y="79655"/>
                    <a:pt x="6378" y="79731"/>
                  </a:cubicBezTo>
                  <a:cubicBezTo>
                    <a:pt x="6435" y="79902"/>
                    <a:pt x="6568" y="80093"/>
                    <a:pt x="6797" y="80226"/>
                  </a:cubicBezTo>
                  <a:cubicBezTo>
                    <a:pt x="7006" y="80378"/>
                    <a:pt x="7273" y="80436"/>
                    <a:pt x="7539" y="80436"/>
                  </a:cubicBezTo>
                  <a:cubicBezTo>
                    <a:pt x="7920" y="80436"/>
                    <a:pt x="8434" y="80302"/>
                    <a:pt x="8701" y="79921"/>
                  </a:cubicBezTo>
                  <a:cubicBezTo>
                    <a:pt x="8796" y="79807"/>
                    <a:pt x="8815" y="79636"/>
                    <a:pt x="8853" y="79484"/>
                  </a:cubicBezTo>
                  <a:cubicBezTo>
                    <a:pt x="8910" y="79484"/>
                    <a:pt x="8967" y="79522"/>
                    <a:pt x="9043" y="79522"/>
                  </a:cubicBezTo>
                  <a:cubicBezTo>
                    <a:pt x="9043" y="79541"/>
                    <a:pt x="9062" y="79541"/>
                    <a:pt x="9062" y="79541"/>
                  </a:cubicBezTo>
                  <a:cubicBezTo>
                    <a:pt x="9081" y="79579"/>
                    <a:pt x="9100" y="79617"/>
                    <a:pt x="9138" y="79636"/>
                  </a:cubicBezTo>
                  <a:cubicBezTo>
                    <a:pt x="9348" y="79902"/>
                    <a:pt x="9671" y="80036"/>
                    <a:pt x="10014" y="80036"/>
                  </a:cubicBezTo>
                  <a:cubicBezTo>
                    <a:pt x="10319" y="80036"/>
                    <a:pt x="10623" y="79902"/>
                    <a:pt x="10814" y="79636"/>
                  </a:cubicBezTo>
                  <a:cubicBezTo>
                    <a:pt x="10909" y="79484"/>
                    <a:pt x="10985" y="79350"/>
                    <a:pt x="10985" y="79179"/>
                  </a:cubicBezTo>
                  <a:cubicBezTo>
                    <a:pt x="11099" y="79255"/>
                    <a:pt x="11233" y="79331"/>
                    <a:pt x="11385" y="79331"/>
                  </a:cubicBezTo>
                  <a:lnTo>
                    <a:pt x="11518" y="79331"/>
                  </a:lnTo>
                  <a:cubicBezTo>
                    <a:pt x="11766" y="79331"/>
                    <a:pt x="12032" y="79236"/>
                    <a:pt x="12204" y="79046"/>
                  </a:cubicBezTo>
                  <a:cubicBezTo>
                    <a:pt x="12299" y="78951"/>
                    <a:pt x="12375" y="78817"/>
                    <a:pt x="12394" y="78684"/>
                  </a:cubicBezTo>
                  <a:cubicBezTo>
                    <a:pt x="12527" y="78665"/>
                    <a:pt x="12679" y="78608"/>
                    <a:pt x="12794" y="78532"/>
                  </a:cubicBezTo>
                  <a:cubicBezTo>
                    <a:pt x="13079" y="78379"/>
                    <a:pt x="13232" y="78037"/>
                    <a:pt x="13193" y="77713"/>
                  </a:cubicBezTo>
                  <a:cubicBezTo>
                    <a:pt x="13174" y="77713"/>
                    <a:pt x="13155" y="77637"/>
                    <a:pt x="13155" y="77580"/>
                  </a:cubicBezTo>
                  <a:cubicBezTo>
                    <a:pt x="13270" y="77428"/>
                    <a:pt x="13346" y="77199"/>
                    <a:pt x="13346" y="76990"/>
                  </a:cubicBezTo>
                  <a:cubicBezTo>
                    <a:pt x="13327" y="76571"/>
                    <a:pt x="12965" y="76247"/>
                    <a:pt x="12508" y="76247"/>
                  </a:cubicBezTo>
                  <a:lnTo>
                    <a:pt x="12375" y="76247"/>
                  </a:lnTo>
                  <a:cubicBezTo>
                    <a:pt x="12337" y="76247"/>
                    <a:pt x="12337" y="76247"/>
                    <a:pt x="12318" y="76228"/>
                  </a:cubicBezTo>
                  <a:cubicBezTo>
                    <a:pt x="12242" y="76133"/>
                    <a:pt x="12146" y="76038"/>
                    <a:pt x="12032" y="76000"/>
                  </a:cubicBezTo>
                  <a:cubicBezTo>
                    <a:pt x="11994" y="75924"/>
                    <a:pt x="11918" y="75847"/>
                    <a:pt x="11842" y="75771"/>
                  </a:cubicBezTo>
                  <a:cubicBezTo>
                    <a:pt x="11804" y="75733"/>
                    <a:pt x="11709" y="75619"/>
                    <a:pt x="11651" y="75581"/>
                  </a:cubicBezTo>
                  <a:cubicBezTo>
                    <a:pt x="11556" y="75448"/>
                    <a:pt x="11385" y="75276"/>
                    <a:pt x="11195" y="75181"/>
                  </a:cubicBezTo>
                  <a:cubicBezTo>
                    <a:pt x="11195" y="75048"/>
                    <a:pt x="11175" y="74876"/>
                    <a:pt x="11099" y="74724"/>
                  </a:cubicBezTo>
                  <a:cubicBezTo>
                    <a:pt x="10947" y="74381"/>
                    <a:pt x="10661" y="74248"/>
                    <a:pt x="10509" y="74210"/>
                  </a:cubicBezTo>
                  <a:cubicBezTo>
                    <a:pt x="10471" y="74134"/>
                    <a:pt x="10395" y="74096"/>
                    <a:pt x="10338" y="74039"/>
                  </a:cubicBezTo>
                  <a:lnTo>
                    <a:pt x="10205" y="73886"/>
                  </a:lnTo>
                  <a:cubicBezTo>
                    <a:pt x="10090" y="73639"/>
                    <a:pt x="9843" y="73353"/>
                    <a:pt x="9614" y="73163"/>
                  </a:cubicBezTo>
                  <a:cubicBezTo>
                    <a:pt x="9519" y="73087"/>
                    <a:pt x="9386" y="73030"/>
                    <a:pt x="9272" y="73011"/>
                  </a:cubicBezTo>
                  <a:cubicBezTo>
                    <a:pt x="9253" y="72992"/>
                    <a:pt x="9253" y="72973"/>
                    <a:pt x="9234" y="72935"/>
                  </a:cubicBezTo>
                  <a:cubicBezTo>
                    <a:pt x="9272" y="72687"/>
                    <a:pt x="9196" y="72363"/>
                    <a:pt x="9005" y="72135"/>
                  </a:cubicBezTo>
                  <a:cubicBezTo>
                    <a:pt x="8948" y="72040"/>
                    <a:pt x="8853" y="71945"/>
                    <a:pt x="8758" y="71868"/>
                  </a:cubicBezTo>
                  <a:cubicBezTo>
                    <a:pt x="8758" y="71469"/>
                    <a:pt x="8510" y="71183"/>
                    <a:pt x="8110" y="71069"/>
                  </a:cubicBezTo>
                  <a:cubicBezTo>
                    <a:pt x="8110" y="71031"/>
                    <a:pt x="8129" y="71012"/>
                    <a:pt x="8129" y="71012"/>
                  </a:cubicBezTo>
                  <a:cubicBezTo>
                    <a:pt x="8415" y="70441"/>
                    <a:pt x="8187" y="69603"/>
                    <a:pt x="7844" y="68537"/>
                  </a:cubicBezTo>
                  <a:cubicBezTo>
                    <a:pt x="7825" y="68423"/>
                    <a:pt x="7768" y="68327"/>
                    <a:pt x="7749" y="68232"/>
                  </a:cubicBezTo>
                  <a:cubicBezTo>
                    <a:pt x="7615" y="67680"/>
                    <a:pt x="7539" y="63111"/>
                    <a:pt x="7615" y="60674"/>
                  </a:cubicBezTo>
                  <a:cubicBezTo>
                    <a:pt x="7634" y="59551"/>
                    <a:pt x="7863" y="57019"/>
                    <a:pt x="8091" y="54791"/>
                  </a:cubicBezTo>
                  <a:cubicBezTo>
                    <a:pt x="8282" y="52640"/>
                    <a:pt x="8472" y="50755"/>
                    <a:pt x="8472" y="50051"/>
                  </a:cubicBezTo>
                  <a:cubicBezTo>
                    <a:pt x="8491" y="48566"/>
                    <a:pt x="8301" y="44892"/>
                    <a:pt x="8206" y="44149"/>
                  </a:cubicBezTo>
                  <a:cubicBezTo>
                    <a:pt x="8225" y="44092"/>
                    <a:pt x="8301" y="44054"/>
                    <a:pt x="8339" y="44016"/>
                  </a:cubicBezTo>
                  <a:cubicBezTo>
                    <a:pt x="8567" y="43826"/>
                    <a:pt x="8891" y="43483"/>
                    <a:pt x="8948" y="42912"/>
                  </a:cubicBezTo>
                  <a:cubicBezTo>
                    <a:pt x="9005" y="41903"/>
                    <a:pt x="8872" y="41313"/>
                    <a:pt x="8529" y="40932"/>
                  </a:cubicBezTo>
                  <a:cubicBezTo>
                    <a:pt x="8491" y="40894"/>
                    <a:pt x="8415" y="40837"/>
                    <a:pt x="8377" y="40799"/>
                  </a:cubicBezTo>
                  <a:cubicBezTo>
                    <a:pt x="8415" y="40494"/>
                    <a:pt x="8472" y="39980"/>
                    <a:pt x="8377" y="39561"/>
                  </a:cubicBezTo>
                  <a:cubicBezTo>
                    <a:pt x="8434" y="39485"/>
                    <a:pt x="8510" y="39390"/>
                    <a:pt x="8586" y="39314"/>
                  </a:cubicBezTo>
                  <a:cubicBezTo>
                    <a:pt x="8872" y="38857"/>
                    <a:pt x="8796" y="38305"/>
                    <a:pt x="8720" y="37829"/>
                  </a:cubicBezTo>
                  <a:cubicBezTo>
                    <a:pt x="8701" y="37676"/>
                    <a:pt x="8682" y="37467"/>
                    <a:pt x="8682" y="37391"/>
                  </a:cubicBezTo>
                  <a:cubicBezTo>
                    <a:pt x="8910" y="36686"/>
                    <a:pt x="8605" y="36077"/>
                    <a:pt x="8244" y="35468"/>
                  </a:cubicBezTo>
                  <a:cubicBezTo>
                    <a:pt x="8034" y="34840"/>
                    <a:pt x="7958" y="30690"/>
                    <a:pt x="8110" y="28595"/>
                  </a:cubicBezTo>
                  <a:cubicBezTo>
                    <a:pt x="8187" y="27415"/>
                    <a:pt x="8986" y="23074"/>
                    <a:pt x="9576" y="19895"/>
                  </a:cubicBezTo>
                  <a:cubicBezTo>
                    <a:pt x="9995" y="17782"/>
                    <a:pt x="10205" y="16563"/>
                    <a:pt x="10243" y="16221"/>
                  </a:cubicBezTo>
                  <a:cubicBezTo>
                    <a:pt x="10376" y="15117"/>
                    <a:pt x="10528" y="10605"/>
                    <a:pt x="10566" y="9957"/>
                  </a:cubicBezTo>
                  <a:cubicBezTo>
                    <a:pt x="10566" y="9596"/>
                    <a:pt x="11061" y="8853"/>
                    <a:pt x="11347" y="8415"/>
                  </a:cubicBezTo>
                  <a:cubicBezTo>
                    <a:pt x="11709" y="7882"/>
                    <a:pt x="11899" y="7578"/>
                    <a:pt x="11937" y="7216"/>
                  </a:cubicBezTo>
                  <a:cubicBezTo>
                    <a:pt x="11937" y="7197"/>
                    <a:pt x="12013" y="4284"/>
                    <a:pt x="11442" y="3408"/>
                  </a:cubicBezTo>
                  <a:cubicBezTo>
                    <a:pt x="11042" y="2761"/>
                    <a:pt x="10205" y="2247"/>
                    <a:pt x="9538" y="2247"/>
                  </a:cubicBezTo>
                  <a:cubicBezTo>
                    <a:pt x="9348" y="2247"/>
                    <a:pt x="9177" y="2285"/>
                    <a:pt x="9005" y="2361"/>
                  </a:cubicBezTo>
                  <a:cubicBezTo>
                    <a:pt x="8967" y="2380"/>
                    <a:pt x="8853" y="2437"/>
                    <a:pt x="8720" y="2437"/>
                  </a:cubicBezTo>
                  <a:lnTo>
                    <a:pt x="8701" y="2437"/>
                  </a:lnTo>
                  <a:cubicBezTo>
                    <a:pt x="8662" y="2285"/>
                    <a:pt x="8605" y="2057"/>
                    <a:pt x="8586" y="1885"/>
                  </a:cubicBezTo>
                  <a:cubicBezTo>
                    <a:pt x="8567" y="1695"/>
                    <a:pt x="8529" y="1523"/>
                    <a:pt x="8491" y="1333"/>
                  </a:cubicBezTo>
                  <a:cubicBezTo>
                    <a:pt x="8282" y="534"/>
                    <a:pt x="7159" y="172"/>
                    <a:pt x="6683" y="77"/>
                  </a:cubicBezTo>
                  <a:lnTo>
                    <a:pt x="6340" y="0"/>
                  </a:lnTo>
                  <a:close/>
                </a:path>
              </a:pathLst>
            </a:custGeom>
            <a:solidFill>
              <a:srgbClr val="2056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51"/>
            <p:cNvSpPr/>
            <p:nvPr/>
          </p:nvSpPr>
          <p:spPr>
            <a:xfrm>
              <a:off x="3907440" y="2680251"/>
              <a:ext cx="265600" cy="968600"/>
            </a:xfrm>
            <a:custGeom>
              <a:rect b="b" l="l" r="r" t="t"/>
              <a:pathLst>
                <a:path extrusionOk="0" h="38744" w="10624">
                  <a:moveTo>
                    <a:pt x="5902" y="0"/>
                  </a:moveTo>
                  <a:cubicBezTo>
                    <a:pt x="5902" y="0"/>
                    <a:pt x="5007" y="686"/>
                    <a:pt x="4493" y="1733"/>
                  </a:cubicBezTo>
                  <a:cubicBezTo>
                    <a:pt x="3979" y="2799"/>
                    <a:pt x="3998" y="3522"/>
                    <a:pt x="4132" y="3903"/>
                  </a:cubicBezTo>
                  <a:cubicBezTo>
                    <a:pt x="4221" y="4126"/>
                    <a:pt x="4558" y="4219"/>
                    <a:pt x="4880" y="4219"/>
                  </a:cubicBezTo>
                  <a:cubicBezTo>
                    <a:pt x="5107" y="4219"/>
                    <a:pt x="5327" y="4172"/>
                    <a:pt x="5445" y="4094"/>
                  </a:cubicBezTo>
                  <a:cubicBezTo>
                    <a:pt x="5476" y="4072"/>
                    <a:pt x="5510" y="4062"/>
                    <a:pt x="5545" y="4062"/>
                  </a:cubicBezTo>
                  <a:cubicBezTo>
                    <a:pt x="5816" y="4062"/>
                    <a:pt x="6194" y="4647"/>
                    <a:pt x="6245" y="4950"/>
                  </a:cubicBezTo>
                  <a:cubicBezTo>
                    <a:pt x="6321" y="5274"/>
                    <a:pt x="5807" y="5369"/>
                    <a:pt x="5540" y="5769"/>
                  </a:cubicBezTo>
                  <a:cubicBezTo>
                    <a:pt x="5274" y="6188"/>
                    <a:pt x="5426" y="6626"/>
                    <a:pt x="5959" y="7730"/>
                  </a:cubicBezTo>
                  <a:cubicBezTo>
                    <a:pt x="6511" y="8815"/>
                    <a:pt x="5902" y="11252"/>
                    <a:pt x="5883" y="12565"/>
                  </a:cubicBezTo>
                  <a:cubicBezTo>
                    <a:pt x="5826" y="13860"/>
                    <a:pt x="4988" y="17363"/>
                    <a:pt x="5065" y="18391"/>
                  </a:cubicBezTo>
                  <a:cubicBezTo>
                    <a:pt x="5141" y="19419"/>
                    <a:pt x="4417" y="21152"/>
                    <a:pt x="4017" y="23055"/>
                  </a:cubicBezTo>
                  <a:cubicBezTo>
                    <a:pt x="3618" y="24940"/>
                    <a:pt x="2742" y="31356"/>
                    <a:pt x="2513" y="32498"/>
                  </a:cubicBezTo>
                  <a:cubicBezTo>
                    <a:pt x="2285" y="33659"/>
                    <a:pt x="1086" y="35144"/>
                    <a:pt x="553" y="35449"/>
                  </a:cubicBezTo>
                  <a:cubicBezTo>
                    <a:pt x="0" y="35754"/>
                    <a:pt x="248" y="36877"/>
                    <a:pt x="305" y="37619"/>
                  </a:cubicBezTo>
                  <a:cubicBezTo>
                    <a:pt x="343" y="38362"/>
                    <a:pt x="495" y="38685"/>
                    <a:pt x="1371" y="38743"/>
                  </a:cubicBezTo>
                  <a:cubicBezTo>
                    <a:pt x="1390" y="38743"/>
                    <a:pt x="1408" y="38744"/>
                    <a:pt x="1427" y="38744"/>
                  </a:cubicBezTo>
                  <a:cubicBezTo>
                    <a:pt x="1841" y="38744"/>
                    <a:pt x="2206" y="38542"/>
                    <a:pt x="2571" y="38305"/>
                  </a:cubicBezTo>
                  <a:cubicBezTo>
                    <a:pt x="2304" y="37848"/>
                    <a:pt x="2057" y="37162"/>
                    <a:pt x="2038" y="36610"/>
                  </a:cubicBezTo>
                  <a:cubicBezTo>
                    <a:pt x="2018" y="35811"/>
                    <a:pt x="2494" y="35316"/>
                    <a:pt x="3465" y="35125"/>
                  </a:cubicBezTo>
                  <a:cubicBezTo>
                    <a:pt x="3580" y="35087"/>
                    <a:pt x="3732" y="35068"/>
                    <a:pt x="3846" y="35068"/>
                  </a:cubicBezTo>
                  <a:cubicBezTo>
                    <a:pt x="3896" y="35065"/>
                    <a:pt x="3947" y="35064"/>
                    <a:pt x="3996" y="35064"/>
                  </a:cubicBezTo>
                  <a:cubicBezTo>
                    <a:pt x="4584" y="35064"/>
                    <a:pt x="5112" y="35269"/>
                    <a:pt x="5445" y="35620"/>
                  </a:cubicBezTo>
                  <a:cubicBezTo>
                    <a:pt x="5731" y="35944"/>
                    <a:pt x="5712" y="36191"/>
                    <a:pt x="5712" y="36458"/>
                  </a:cubicBezTo>
                  <a:lnTo>
                    <a:pt x="5712" y="36763"/>
                  </a:lnTo>
                  <a:cubicBezTo>
                    <a:pt x="5712" y="37048"/>
                    <a:pt x="5712" y="37848"/>
                    <a:pt x="5445" y="38286"/>
                  </a:cubicBezTo>
                  <a:cubicBezTo>
                    <a:pt x="5560" y="38362"/>
                    <a:pt x="5674" y="38400"/>
                    <a:pt x="5769" y="38457"/>
                  </a:cubicBezTo>
                  <a:cubicBezTo>
                    <a:pt x="5952" y="38545"/>
                    <a:pt x="6170" y="38587"/>
                    <a:pt x="6388" y="38587"/>
                  </a:cubicBezTo>
                  <a:cubicBezTo>
                    <a:pt x="6784" y="38587"/>
                    <a:pt x="7177" y="38448"/>
                    <a:pt x="7349" y="38190"/>
                  </a:cubicBezTo>
                  <a:cubicBezTo>
                    <a:pt x="7616" y="37791"/>
                    <a:pt x="7197" y="36839"/>
                    <a:pt x="7349" y="36420"/>
                  </a:cubicBezTo>
                  <a:cubicBezTo>
                    <a:pt x="7482" y="36001"/>
                    <a:pt x="7292" y="35620"/>
                    <a:pt x="6968" y="35030"/>
                  </a:cubicBezTo>
                  <a:cubicBezTo>
                    <a:pt x="6664" y="34421"/>
                    <a:pt x="6626" y="29661"/>
                    <a:pt x="6759" y="27796"/>
                  </a:cubicBezTo>
                  <a:cubicBezTo>
                    <a:pt x="6873" y="25911"/>
                    <a:pt x="8777" y="16373"/>
                    <a:pt x="8891" y="15364"/>
                  </a:cubicBezTo>
                  <a:cubicBezTo>
                    <a:pt x="9005" y="14374"/>
                    <a:pt x="9177" y="10052"/>
                    <a:pt x="9196" y="9158"/>
                  </a:cubicBezTo>
                  <a:cubicBezTo>
                    <a:pt x="9234" y="8225"/>
                    <a:pt x="10566" y="6797"/>
                    <a:pt x="10585" y="6397"/>
                  </a:cubicBezTo>
                  <a:cubicBezTo>
                    <a:pt x="10624" y="5997"/>
                    <a:pt x="10566" y="3580"/>
                    <a:pt x="10205" y="3008"/>
                  </a:cubicBezTo>
                  <a:cubicBezTo>
                    <a:pt x="9902" y="2531"/>
                    <a:pt x="9294" y="2187"/>
                    <a:pt x="8913" y="2187"/>
                  </a:cubicBezTo>
                  <a:cubicBezTo>
                    <a:pt x="8839" y="2187"/>
                    <a:pt x="8773" y="2200"/>
                    <a:pt x="8720" y="2228"/>
                  </a:cubicBezTo>
                  <a:cubicBezTo>
                    <a:pt x="8560" y="2308"/>
                    <a:pt x="8342" y="2362"/>
                    <a:pt x="8131" y="2362"/>
                  </a:cubicBezTo>
                  <a:cubicBezTo>
                    <a:pt x="7939" y="2362"/>
                    <a:pt x="7751" y="2317"/>
                    <a:pt x="7616" y="2209"/>
                  </a:cubicBezTo>
                  <a:cubicBezTo>
                    <a:pt x="7330" y="1961"/>
                    <a:pt x="7292" y="1200"/>
                    <a:pt x="7178" y="724"/>
                  </a:cubicBezTo>
                  <a:cubicBezTo>
                    <a:pt x="7063" y="248"/>
                    <a:pt x="5902" y="0"/>
                    <a:pt x="590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51"/>
            <p:cNvSpPr/>
            <p:nvPr/>
          </p:nvSpPr>
          <p:spPr>
            <a:xfrm>
              <a:off x="3960265" y="3559302"/>
              <a:ext cx="88075" cy="107700"/>
            </a:xfrm>
            <a:custGeom>
              <a:rect b="b" l="l" r="r" t="t"/>
              <a:pathLst>
                <a:path extrusionOk="0" h="4308" w="3523">
                  <a:moveTo>
                    <a:pt x="1819" y="0"/>
                  </a:moveTo>
                  <a:cubicBezTo>
                    <a:pt x="1790" y="0"/>
                    <a:pt x="1762" y="1"/>
                    <a:pt x="1733" y="1"/>
                  </a:cubicBezTo>
                  <a:cubicBezTo>
                    <a:pt x="1619" y="1"/>
                    <a:pt x="1505" y="20"/>
                    <a:pt x="1352" y="59"/>
                  </a:cubicBezTo>
                  <a:cubicBezTo>
                    <a:pt x="458" y="249"/>
                    <a:pt x="1" y="687"/>
                    <a:pt x="20" y="1429"/>
                  </a:cubicBezTo>
                  <a:cubicBezTo>
                    <a:pt x="39" y="2153"/>
                    <a:pt x="477" y="3124"/>
                    <a:pt x="781" y="3504"/>
                  </a:cubicBezTo>
                  <a:cubicBezTo>
                    <a:pt x="857" y="3581"/>
                    <a:pt x="895" y="3676"/>
                    <a:pt x="953" y="3733"/>
                  </a:cubicBezTo>
                  <a:cubicBezTo>
                    <a:pt x="1205" y="4003"/>
                    <a:pt x="1406" y="4307"/>
                    <a:pt x="1733" y="4307"/>
                  </a:cubicBezTo>
                  <a:cubicBezTo>
                    <a:pt x="1751" y="4307"/>
                    <a:pt x="1771" y="4306"/>
                    <a:pt x="1790" y="4304"/>
                  </a:cubicBezTo>
                  <a:lnTo>
                    <a:pt x="1866" y="4304"/>
                  </a:lnTo>
                  <a:cubicBezTo>
                    <a:pt x="2171" y="4247"/>
                    <a:pt x="2476" y="3904"/>
                    <a:pt x="2742" y="3600"/>
                  </a:cubicBezTo>
                  <a:cubicBezTo>
                    <a:pt x="2875" y="3447"/>
                    <a:pt x="3009" y="3314"/>
                    <a:pt x="3085" y="3238"/>
                  </a:cubicBezTo>
                  <a:cubicBezTo>
                    <a:pt x="3447" y="3009"/>
                    <a:pt x="3523" y="2000"/>
                    <a:pt x="3485" y="1601"/>
                  </a:cubicBezTo>
                  <a:lnTo>
                    <a:pt x="3485" y="1258"/>
                  </a:lnTo>
                  <a:cubicBezTo>
                    <a:pt x="3485" y="1010"/>
                    <a:pt x="3504" y="820"/>
                    <a:pt x="3237" y="535"/>
                  </a:cubicBezTo>
                  <a:cubicBezTo>
                    <a:pt x="2928" y="189"/>
                    <a:pt x="2411" y="0"/>
                    <a:pt x="1819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51"/>
            <p:cNvSpPr/>
            <p:nvPr/>
          </p:nvSpPr>
          <p:spPr>
            <a:xfrm>
              <a:off x="3989290" y="3647852"/>
              <a:ext cx="37625" cy="16425"/>
            </a:xfrm>
            <a:custGeom>
              <a:rect b="b" l="l" r="r" t="t"/>
              <a:pathLst>
                <a:path extrusionOk="0" h="657" w="1505">
                  <a:moveTo>
                    <a:pt x="1505" y="0"/>
                  </a:moveTo>
                  <a:cubicBezTo>
                    <a:pt x="1372" y="58"/>
                    <a:pt x="1238" y="96"/>
                    <a:pt x="1143" y="153"/>
                  </a:cubicBezTo>
                  <a:cubicBezTo>
                    <a:pt x="964" y="222"/>
                    <a:pt x="800" y="251"/>
                    <a:pt x="612" y="251"/>
                  </a:cubicBezTo>
                  <a:cubicBezTo>
                    <a:pt x="439" y="251"/>
                    <a:pt x="246" y="227"/>
                    <a:pt x="1" y="191"/>
                  </a:cubicBezTo>
                  <a:lnTo>
                    <a:pt x="1" y="191"/>
                  </a:lnTo>
                  <a:cubicBezTo>
                    <a:pt x="171" y="447"/>
                    <a:pt x="342" y="657"/>
                    <a:pt x="608" y="657"/>
                  </a:cubicBezTo>
                  <a:cubicBezTo>
                    <a:pt x="639" y="657"/>
                    <a:pt x="672" y="654"/>
                    <a:pt x="705" y="648"/>
                  </a:cubicBezTo>
                  <a:cubicBezTo>
                    <a:pt x="953" y="572"/>
                    <a:pt x="1238" y="286"/>
                    <a:pt x="1505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51"/>
            <p:cNvSpPr/>
            <p:nvPr/>
          </p:nvSpPr>
          <p:spPr>
            <a:xfrm>
              <a:off x="3959790" y="4393177"/>
              <a:ext cx="112825" cy="56400"/>
            </a:xfrm>
            <a:custGeom>
              <a:rect b="b" l="l" r="r" t="t"/>
              <a:pathLst>
                <a:path extrusionOk="0" h="2256" w="4513">
                  <a:moveTo>
                    <a:pt x="3114" y="1"/>
                  </a:moveTo>
                  <a:cubicBezTo>
                    <a:pt x="3025" y="1"/>
                    <a:pt x="2939" y="9"/>
                    <a:pt x="2856" y="20"/>
                  </a:cubicBezTo>
                  <a:cubicBezTo>
                    <a:pt x="2780" y="20"/>
                    <a:pt x="2704" y="20"/>
                    <a:pt x="2628" y="39"/>
                  </a:cubicBezTo>
                  <a:cubicBezTo>
                    <a:pt x="2571" y="39"/>
                    <a:pt x="2476" y="58"/>
                    <a:pt x="2399" y="58"/>
                  </a:cubicBezTo>
                  <a:lnTo>
                    <a:pt x="1981" y="58"/>
                  </a:lnTo>
                  <a:cubicBezTo>
                    <a:pt x="1790" y="58"/>
                    <a:pt x="1543" y="58"/>
                    <a:pt x="1333" y="77"/>
                  </a:cubicBezTo>
                  <a:cubicBezTo>
                    <a:pt x="1143" y="115"/>
                    <a:pt x="972" y="134"/>
                    <a:pt x="838" y="153"/>
                  </a:cubicBezTo>
                  <a:cubicBezTo>
                    <a:pt x="286" y="305"/>
                    <a:pt x="1" y="705"/>
                    <a:pt x="77" y="1219"/>
                  </a:cubicBezTo>
                  <a:cubicBezTo>
                    <a:pt x="96" y="1314"/>
                    <a:pt x="96" y="1448"/>
                    <a:pt x="96" y="1543"/>
                  </a:cubicBezTo>
                  <a:cubicBezTo>
                    <a:pt x="96" y="1790"/>
                    <a:pt x="400" y="2133"/>
                    <a:pt x="705" y="2228"/>
                  </a:cubicBezTo>
                  <a:cubicBezTo>
                    <a:pt x="826" y="2242"/>
                    <a:pt x="966" y="2255"/>
                    <a:pt x="1173" y="2255"/>
                  </a:cubicBezTo>
                  <a:cubicBezTo>
                    <a:pt x="1258" y="2255"/>
                    <a:pt x="1355" y="2253"/>
                    <a:pt x="1467" y="2247"/>
                  </a:cubicBezTo>
                  <a:cubicBezTo>
                    <a:pt x="1543" y="2247"/>
                    <a:pt x="1619" y="2228"/>
                    <a:pt x="1657" y="2228"/>
                  </a:cubicBezTo>
                  <a:cubicBezTo>
                    <a:pt x="1847" y="2171"/>
                    <a:pt x="2666" y="2057"/>
                    <a:pt x="3237" y="2019"/>
                  </a:cubicBezTo>
                  <a:cubicBezTo>
                    <a:pt x="3332" y="2006"/>
                    <a:pt x="3406" y="2002"/>
                    <a:pt x="3463" y="2002"/>
                  </a:cubicBezTo>
                  <a:cubicBezTo>
                    <a:pt x="3578" y="2002"/>
                    <a:pt x="3624" y="2019"/>
                    <a:pt x="3637" y="2019"/>
                  </a:cubicBezTo>
                  <a:cubicBezTo>
                    <a:pt x="3751" y="2038"/>
                    <a:pt x="3846" y="2038"/>
                    <a:pt x="3941" y="2038"/>
                  </a:cubicBezTo>
                  <a:cubicBezTo>
                    <a:pt x="4113" y="2038"/>
                    <a:pt x="4265" y="1962"/>
                    <a:pt x="4360" y="1867"/>
                  </a:cubicBezTo>
                  <a:cubicBezTo>
                    <a:pt x="4513" y="1695"/>
                    <a:pt x="4475" y="1505"/>
                    <a:pt x="4455" y="1314"/>
                  </a:cubicBezTo>
                  <a:cubicBezTo>
                    <a:pt x="4455" y="1295"/>
                    <a:pt x="4417" y="1257"/>
                    <a:pt x="4417" y="1219"/>
                  </a:cubicBezTo>
                  <a:cubicBezTo>
                    <a:pt x="4379" y="915"/>
                    <a:pt x="4284" y="458"/>
                    <a:pt x="3808" y="210"/>
                  </a:cubicBezTo>
                  <a:cubicBezTo>
                    <a:pt x="3565" y="48"/>
                    <a:pt x="3331" y="1"/>
                    <a:pt x="3114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51"/>
            <p:cNvSpPr/>
            <p:nvPr/>
          </p:nvSpPr>
          <p:spPr>
            <a:xfrm>
              <a:off x="3964065" y="4424602"/>
              <a:ext cx="25" cy="3350"/>
            </a:xfrm>
            <a:custGeom>
              <a:rect b="b" l="l" r="r" t="t"/>
              <a:pathLst>
                <a:path extrusionOk="0" h="134" w="1">
                  <a:moveTo>
                    <a:pt x="1" y="0"/>
                  </a:moveTo>
                  <a:lnTo>
                    <a:pt x="1" y="115"/>
                  </a:lnTo>
                  <a:lnTo>
                    <a:pt x="1" y="134"/>
                  </a:lnTo>
                  <a:lnTo>
                    <a:pt x="1" y="134"/>
                  </a:lnTo>
                  <a:lnTo>
                    <a:pt x="1" y="115"/>
                  </a:ln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51"/>
            <p:cNvSpPr/>
            <p:nvPr/>
          </p:nvSpPr>
          <p:spPr>
            <a:xfrm>
              <a:off x="3921715" y="3640252"/>
              <a:ext cx="167075" cy="784375"/>
            </a:xfrm>
            <a:custGeom>
              <a:rect b="b" l="l" r="r" t="t"/>
              <a:pathLst>
                <a:path extrusionOk="0" h="31375" w="6683">
                  <a:moveTo>
                    <a:pt x="5572" y="0"/>
                  </a:moveTo>
                  <a:cubicBezTo>
                    <a:pt x="5256" y="0"/>
                    <a:pt x="4924" y="67"/>
                    <a:pt x="4627" y="152"/>
                  </a:cubicBezTo>
                  <a:cubicBezTo>
                    <a:pt x="4570" y="209"/>
                    <a:pt x="4474" y="304"/>
                    <a:pt x="4398" y="400"/>
                  </a:cubicBezTo>
                  <a:cubicBezTo>
                    <a:pt x="4113" y="723"/>
                    <a:pt x="3808" y="1066"/>
                    <a:pt x="3446" y="1142"/>
                  </a:cubicBezTo>
                  <a:cubicBezTo>
                    <a:pt x="3427" y="1161"/>
                    <a:pt x="3370" y="1161"/>
                    <a:pt x="3351" y="1161"/>
                  </a:cubicBezTo>
                  <a:cubicBezTo>
                    <a:pt x="3330" y="1163"/>
                    <a:pt x="3309" y="1164"/>
                    <a:pt x="3288" y="1164"/>
                  </a:cubicBezTo>
                  <a:cubicBezTo>
                    <a:pt x="2907" y="1164"/>
                    <a:pt x="2674" y="841"/>
                    <a:pt x="2476" y="552"/>
                  </a:cubicBezTo>
                  <a:cubicBezTo>
                    <a:pt x="2418" y="495"/>
                    <a:pt x="2399" y="476"/>
                    <a:pt x="2380" y="438"/>
                  </a:cubicBezTo>
                  <a:cubicBezTo>
                    <a:pt x="2057" y="390"/>
                    <a:pt x="1681" y="352"/>
                    <a:pt x="1333" y="352"/>
                  </a:cubicBezTo>
                  <a:cubicBezTo>
                    <a:pt x="986" y="352"/>
                    <a:pt x="667" y="390"/>
                    <a:pt x="458" y="495"/>
                  </a:cubicBezTo>
                  <a:cubicBezTo>
                    <a:pt x="1" y="723"/>
                    <a:pt x="210" y="1675"/>
                    <a:pt x="286" y="2151"/>
                  </a:cubicBezTo>
                  <a:cubicBezTo>
                    <a:pt x="362" y="2646"/>
                    <a:pt x="1124" y="3008"/>
                    <a:pt x="1467" y="3731"/>
                  </a:cubicBezTo>
                  <a:cubicBezTo>
                    <a:pt x="1847" y="4474"/>
                    <a:pt x="2209" y="8300"/>
                    <a:pt x="2171" y="9519"/>
                  </a:cubicBezTo>
                  <a:cubicBezTo>
                    <a:pt x="2114" y="10737"/>
                    <a:pt x="1981" y="16487"/>
                    <a:pt x="1885" y="17972"/>
                  </a:cubicBezTo>
                  <a:cubicBezTo>
                    <a:pt x="1771" y="19438"/>
                    <a:pt x="1809" y="25415"/>
                    <a:pt x="1733" y="26177"/>
                  </a:cubicBezTo>
                  <a:cubicBezTo>
                    <a:pt x="1657" y="26938"/>
                    <a:pt x="972" y="30080"/>
                    <a:pt x="1086" y="30708"/>
                  </a:cubicBezTo>
                  <a:cubicBezTo>
                    <a:pt x="1143" y="30955"/>
                    <a:pt x="1295" y="31222"/>
                    <a:pt x="1467" y="31374"/>
                  </a:cubicBezTo>
                  <a:cubicBezTo>
                    <a:pt x="1447" y="30746"/>
                    <a:pt x="1771" y="30251"/>
                    <a:pt x="2323" y="30080"/>
                  </a:cubicBezTo>
                  <a:cubicBezTo>
                    <a:pt x="2495" y="30042"/>
                    <a:pt x="2666" y="30004"/>
                    <a:pt x="2875" y="29985"/>
                  </a:cubicBezTo>
                  <a:lnTo>
                    <a:pt x="3999" y="29985"/>
                  </a:lnTo>
                  <a:cubicBezTo>
                    <a:pt x="4056" y="29985"/>
                    <a:pt x="4151" y="29966"/>
                    <a:pt x="4227" y="29966"/>
                  </a:cubicBezTo>
                  <a:cubicBezTo>
                    <a:pt x="4303" y="29966"/>
                    <a:pt x="4379" y="29946"/>
                    <a:pt x="4436" y="29946"/>
                  </a:cubicBezTo>
                  <a:cubicBezTo>
                    <a:pt x="4505" y="29929"/>
                    <a:pt x="4577" y="29920"/>
                    <a:pt x="4653" y="29920"/>
                  </a:cubicBezTo>
                  <a:cubicBezTo>
                    <a:pt x="4747" y="29920"/>
                    <a:pt x="4846" y="29934"/>
                    <a:pt x="4950" y="29966"/>
                  </a:cubicBezTo>
                  <a:cubicBezTo>
                    <a:pt x="4989" y="28462"/>
                    <a:pt x="4132" y="23816"/>
                    <a:pt x="4018" y="22579"/>
                  </a:cubicBezTo>
                  <a:cubicBezTo>
                    <a:pt x="3884" y="21151"/>
                    <a:pt x="4665" y="13231"/>
                    <a:pt x="4684" y="11194"/>
                  </a:cubicBezTo>
                  <a:cubicBezTo>
                    <a:pt x="4703" y="9138"/>
                    <a:pt x="4760" y="3389"/>
                    <a:pt x="4989" y="2913"/>
                  </a:cubicBezTo>
                  <a:cubicBezTo>
                    <a:pt x="5236" y="2437"/>
                    <a:pt x="6416" y="1980"/>
                    <a:pt x="6473" y="1675"/>
                  </a:cubicBezTo>
                  <a:cubicBezTo>
                    <a:pt x="6512" y="1352"/>
                    <a:pt x="6683" y="362"/>
                    <a:pt x="6264" y="152"/>
                  </a:cubicBezTo>
                  <a:cubicBezTo>
                    <a:pt x="6062" y="43"/>
                    <a:pt x="5822" y="0"/>
                    <a:pt x="557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51"/>
            <p:cNvSpPr/>
            <p:nvPr/>
          </p:nvSpPr>
          <p:spPr>
            <a:xfrm>
              <a:off x="4031190" y="3694402"/>
              <a:ext cx="68550" cy="742125"/>
            </a:xfrm>
            <a:custGeom>
              <a:rect b="b" l="l" r="r" t="t"/>
              <a:pathLst>
                <a:path extrusionOk="0" h="29685" w="2742">
                  <a:moveTo>
                    <a:pt x="2247" y="0"/>
                  </a:moveTo>
                  <a:cubicBezTo>
                    <a:pt x="2229" y="0"/>
                    <a:pt x="2210" y="1"/>
                    <a:pt x="2190" y="4"/>
                  </a:cubicBezTo>
                  <a:cubicBezTo>
                    <a:pt x="724" y="176"/>
                    <a:pt x="838" y="1127"/>
                    <a:pt x="762" y="1813"/>
                  </a:cubicBezTo>
                  <a:cubicBezTo>
                    <a:pt x="686" y="2498"/>
                    <a:pt x="476" y="15710"/>
                    <a:pt x="172" y="18319"/>
                  </a:cubicBezTo>
                  <a:cubicBezTo>
                    <a:pt x="0" y="19746"/>
                    <a:pt x="476" y="26200"/>
                    <a:pt x="571" y="27800"/>
                  </a:cubicBezTo>
                  <a:cubicBezTo>
                    <a:pt x="724" y="27819"/>
                    <a:pt x="971" y="27990"/>
                    <a:pt x="1162" y="28123"/>
                  </a:cubicBezTo>
                  <a:cubicBezTo>
                    <a:pt x="1657" y="28485"/>
                    <a:pt x="1676" y="29018"/>
                    <a:pt x="1733" y="29361"/>
                  </a:cubicBezTo>
                  <a:cubicBezTo>
                    <a:pt x="1733" y="29418"/>
                    <a:pt x="1676" y="29513"/>
                    <a:pt x="1676" y="29551"/>
                  </a:cubicBezTo>
                  <a:cubicBezTo>
                    <a:pt x="1676" y="29589"/>
                    <a:pt x="1714" y="29627"/>
                    <a:pt x="1752" y="29684"/>
                  </a:cubicBezTo>
                  <a:cubicBezTo>
                    <a:pt x="1847" y="29627"/>
                    <a:pt x="1923" y="29551"/>
                    <a:pt x="1999" y="29418"/>
                  </a:cubicBezTo>
                  <a:cubicBezTo>
                    <a:pt x="2190" y="28980"/>
                    <a:pt x="1752" y="27800"/>
                    <a:pt x="1561" y="27133"/>
                  </a:cubicBezTo>
                  <a:cubicBezTo>
                    <a:pt x="1352" y="26467"/>
                    <a:pt x="1333" y="21517"/>
                    <a:pt x="1371" y="19347"/>
                  </a:cubicBezTo>
                  <a:cubicBezTo>
                    <a:pt x="1447" y="17176"/>
                    <a:pt x="2209" y="10209"/>
                    <a:pt x="2228" y="8724"/>
                  </a:cubicBezTo>
                  <a:cubicBezTo>
                    <a:pt x="2247" y="7258"/>
                    <a:pt x="2037" y="3583"/>
                    <a:pt x="1961" y="2936"/>
                  </a:cubicBezTo>
                  <a:cubicBezTo>
                    <a:pt x="1904" y="2232"/>
                    <a:pt x="2666" y="2175"/>
                    <a:pt x="2704" y="1546"/>
                  </a:cubicBezTo>
                  <a:cubicBezTo>
                    <a:pt x="2740" y="959"/>
                    <a:pt x="2742" y="0"/>
                    <a:pt x="224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51"/>
            <p:cNvSpPr/>
            <p:nvPr/>
          </p:nvSpPr>
          <p:spPr>
            <a:xfrm>
              <a:off x="3986440" y="4445027"/>
              <a:ext cx="108550" cy="40950"/>
            </a:xfrm>
            <a:custGeom>
              <a:rect b="b" l="l" r="r" t="t"/>
              <a:pathLst>
                <a:path extrusionOk="0" h="1638" w="4342">
                  <a:moveTo>
                    <a:pt x="2914" y="1"/>
                  </a:moveTo>
                  <a:cubicBezTo>
                    <a:pt x="2623" y="1"/>
                    <a:pt x="2225" y="45"/>
                    <a:pt x="1619" y="135"/>
                  </a:cubicBezTo>
                  <a:cubicBezTo>
                    <a:pt x="210" y="326"/>
                    <a:pt x="477" y="459"/>
                    <a:pt x="248" y="859"/>
                  </a:cubicBezTo>
                  <a:cubicBezTo>
                    <a:pt x="1" y="1297"/>
                    <a:pt x="248" y="1563"/>
                    <a:pt x="458" y="1620"/>
                  </a:cubicBezTo>
                  <a:cubicBezTo>
                    <a:pt x="493" y="1632"/>
                    <a:pt x="520" y="1637"/>
                    <a:pt x="542" y="1637"/>
                  </a:cubicBezTo>
                  <a:cubicBezTo>
                    <a:pt x="661" y="1637"/>
                    <a:pt x="622" y="1474"/>
                    <a:pt x="896" y="1297"/>
                  </a:cubicBezTo>
                  <a:cubicBezTo>
                    <a:pt x="997" y="1231"/>
                    <a:pt x="1114" y="1208"/>
                    <a:pt x="1226" y="1208"/>
                  </a:cubicBezTo>
                  <a:cubicBezTo>
                    <a:pt x="1471" y="1208"/>
                    <a:pt x="1695" y="1316"/>
                    <a:pt x="1695" y="1316"/>
                  </a:cubicBezTo>
                  <a:cubicBezTo>
                    <a:pt x="1695" y="1316"/>
                    <a:pt x="1638" y="1239"/>
                    <a:pt x="2247" y="954"/>
                  </a:cubicBezTo>
                  <a:cubicBezTo>
                    <a:pt x="2393" y="883"/>
                    <a:pt x="2537" y="857"/>
                    <a:pt x="2674" y="857"/>
                  </a:cubicBezTo>
                  <a:cubicBezTo>
                    <a:pt x="3079" y="857"/>
                    <a:pt x="3426" y="1088"/>
                    <a:pt x="3603" y="1088"/>
                  </a:cubicBezTo>
                  <a:cubicBezTo>
                    <a:pt x="3608" y="1088"/>
                    <a:pt x="3613" y="1088"/>
                    <a:pt x="3618" y="1087"/>
                  </a:cubicBezTo>
                  <a:cubicBezTo>
                    <a:pt x="3865" y="1087"/>
                    <a:pt x="4208" y="954"/>
                    <a:pt x="4265" y="668"/>
                  </a:cubicBezTo>
                  <a:cubicBezTo>
                    <a:pt x="4341" y="326"/>
                    <a:pt x="4170" y="535"/>
                    <a:pt x="3732" y="230"/>
                  </a:cubicBezTo>
                  <a:cubicBezTo>
                    <a:pt x="3493" y="79"/>
                    <a:pt x="3298" y="1"/>
                    <a:pt x="2914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51"/>
            <p:cNvSpPr/>
            <p:nvPr/>
          </p:nvSpPr>
          <p:spPr>
            <a:xfrm>
              <a:off x="4034515" y="4470652"/>
              <a:ext cx="49525" cy="25300"/>
            </a:xfrm>
            <a:custGeom>
              <a:rect b="b" l="l" r="r" t="t"/>
              <a:pathLst>
                <a:path extrusionOk="0" h="1012" w="1981">
                  <a:moveTo>
                    <a:pt x="912" y="0"/>
                  </a:moveTo>
                  <a:cubicBezTo>
                    <a:pt x="881" y="0"/>
                    <a:pt x="850" y="2"/>
                    <a:pt x="819" y="5"/>
                  </a:cubicBezTo>
                  <a:cubicBezTo>
                    <a:pt x="438" y="62"/>
                    <a:pt x="1" y="291"/>
                    <a:pt x="58" y="405"/>
                  </a:cubicBezTo>
                  <a:cubicBezTo>
                    <a:pt x="90" y="517"/>
                    <a:pt x="422" y="1011"/>
                    <a:pt x="615" y="1011"/>
                  </a:cubicBezTo>
                  <a:cubicBezTo>
                    <a:pt x="651" y="1011"/>
                    <a:pt x="681" y="995"/>
                    <a:pt x="705" y="957"/>
                  </a:cubicBezTo>
                  <a:cubicBezTo>
                    <a:pt x="838" y="728"/>
                    <a:pt x="1543" y="843"/>
                    <a:pt x="1581" y="747"/>
                  </a:cubicBezTo>
                  <a:cubicBezTo>
                    <a:pt x="1600" y="652"/>
                    <a:pt x="1809" y="728"/>
                    <a:pt x="1904" y="595"/>
                  </a:cubicBezTo>
                  <a:cubicBezTo>
                    <a:pt x="1980" y="481"/>
                    <a:pt x="1866" y="367"/>
                    <a:pt x="1714" y="272"/>
                  </a:cubicBezTo>
                  <a:cubicBezTo>
                    <a:pt x="1574" y="184"/>
                    <a:pt x="1258" y="0"/>
                    <a:pt x="91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51"/>
            <p:cNvSpPr/>
            <p:nvPr/>
          </p:nvSpPr>
          <p:spPr>
            <a:xfrm>
              <a:off x="4083065" y="4471152"/>
              <a:ext cx="23725" cy="16400"/>
            </a:xfrm>
            <a:custGeom>
              <a:rect b="b" l="l" r="r" t="t"/>
              <a:pathLst>
                <a:path extrusionOk="0" h="656" w="949">
                  <a:moveTo>
                    <a:pt x="518" y="1"/>
                  </a:moveTo>
                  <a:cubicBezTo>
                    <a:pt x="504" y="1"/>
                    <a:pt x="490" y="2"/>
                    <a:pt x="476" y="4"/>
                  </a:cubicBezTo>
                  <a:cubicBezTo>
                    <a:pt x="210" y="80"/>
                    <a:pt x="0" y="347"/>
                    <a:pt x="77" y="461"/>
                  </a:cubicBezTo>
                  <a:cubicBezTo>
                    <a:pt x="190" y="606"/>
                    <a:pt x="454" y="656"/>
                    <a:pt x="624" y="656"/>
                  </a:cubicBezTo>
                  <a:cubicBezTo>
                    <a:pt x="654" y="656"/>
                    <a:pt x="682" y="654"/>
                    <a:pt x="705" y="651"/>
                  </a:cubicBezTo>
                  <a:cubicBezTo>
                    <a:pt x="857" y="632"/>
                    <a:pt x="857" y="632"/>
                    <a:pt x="895" y="442"/>
                  </a:cubicBezTo>
                  <a:cubicBezTo>
                    <a:pt x="949" y="263"/>
                    <a:pt x="734" y="1"/>
                    <a:pt x="518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51"/>
            <p:cNvSpPr/>
            <p:nvPr/>
          </p:nvSpPr>
          <p:spPr>
            <a:xfrm>
              <a:off x="4004540" y="4505277"/>
              <a:ext cx="57125" cy="64675"/>
            </a:xfrm>
            <a:custGeom>
              <a:rect b="b" l="l" r="r" t="t"/>
              <a:pathLst>
                <a:path extrusionOk="0" h="2587" w="2285">
                  <a:moveTo>
                    <a:pt x="1412" y="1"/>
                  </a:moveTo>
                  <a:cubicBezTo>
                    <a:pt x="1115" y="1"/>
                    <a:pt x="814" y="75"/>
                    <a:pt x="571" y="86"/>
                  </a:cubicBezTo>
                  <a:cubicBezTo>
                    <a:pt x="152" y="124"/>
                    <a:pt x="0" y="467"/>
                    <a:pt x="19" y="714"/>
                  </a:cubicBezTo>
                  <a:cubicBezTo>
                    <a:pt x="38" y="943"/>
                    <a:pt x="438" y="1133"/>
                    <a:pt x="686" y="1400"/>
                  </a:cubicBezTo>
                  <a:cubicBezTo>
                    <a:pt x="914" y="1666"/>
                    <a:pt x="666" y="2313"/>
                    <a:pt x="724" y="2466"/>
                  </a:cubicBezTo>
                  <a:cubicBezTo>
                    <a:pt x="752" y="2529"/>
                    <a:pt x="799" y="2551"/>
                    <a:pt x="863" y="2551"/>
                  </a:cubicBezTo>
                  <a:cubicBezTo>
                    <a:pt x="971" y="2551"/>
                    <a:pt x="1130" y="2490"/>
                    <a:pt x="1333" y="2466"/>
                  </a:cubicBezTo>
                  <a:cubicBezTo>
                    <a:pt x="1554" y="2466"/>
                    <a:pt x="1806" y="2586"/>
                    <a:pt x="1964" y="2586"/>
                  </a:cubicBezTo>
                  <a:cubicBezTo>
                    <a:pt x="2023" y="2586"/>
                    <a:pt x="2068" y="2569"/>
                    <a:pt x="2094" y="2523"/>
                  </a:cubicBezTo>
                  <a:cubicBezTo>
                    <a:pt x="2190" y="2351"/>
                    <a:pt x="1847" y="1419"/>
                    <a:pt x="1828" y="1114"/>
                  </a:cubicBezTo>
                  <a:cubicBezTo>
                    <a:pt x="1809" y="809"/>
                    <a:pt x="2285" y="391"/>
                    <a:pt x="2094" y="219"/>
                  </a:cubicBezTo>
                  <a:cubicBezTo>
                    <a:pt x="1890" y="49"/>
                    <a:pt x="1652" y="1"/>
                    <a:pt x="1412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51"/>
            <p:cNvSpPr/>
            <p:nvPr/>
          </p:nvSpPr>
          <p:spPr>
            <a:xfrm>
              <a:off x="4019290" y="4571677"/>
              <a:ext cx="65700" cy="58625"/>
            </a:xfrm>
            <a:custGeom>
              <a:rect b="b" l="l" r="r" t="t"/>
              <a:pathLst>
                <a:path extrusionOk="0" h="2345" w="2628">
                  <a:moveTo>
                    <a:pt x="935" y="1"/>
                  </a:moveTo>
                  <a:cubicBezTo>
                    <a:pt x="712" y="1"/>
                    <a:pt x="499" y="46"/>
                    <a:pt x="362" y="114"/>
                  </a:cubicBezTo>
                  <a:cubicBezTo>
                    <a:pt x="0" y="248"/>
                    <a:pt x="19" y="723"/>
                    <a:pt x="96" y="933"/>
                  </a:cubicBezTo>
                  <a:cubicBezTo>
                    <a:pt x="172" y="1161"/>
                    <a:pt x="591" y="1180"/>
                    <a:pt x="876" y="1371"/>
                  </a:cubicBezTo>
                  <a:cubicBezTo>
                    <a:pt x="1162" y="1561"/>
                    <a:pt x="1047" y="2208"/>
                    <a:pt x="1162" y="2323"/>
                  </a:cubicBezTo>
                  <a:cubicBezTo>
                    <a:pt x="1177" y="2338"/>
                    <a:pt x="1194" y="2344"/>
                    <a:pt x="1213" y="2344"/>
                  </a:cubicBezTo>
                  <a:cubicBezTo>
                    <a:pt x="1340" y="2344"/>
                    <a:pt x="1551" y="2048"/>
                    <a:pt x="1733" y="1866"/>
                  </a:cubicBezTo>
                  <a:cubicBezTo>
                    <a:pt x="1787" y="1811"/>
                    <a:pt x="1874" y="1793"/>
                    <a:pt x="1973" y="1793"/>
                  </a:cubicBezTo>
                  <a:cubicBezTo>
                    <a:pt x="2176" y="1793"/>
                    <a:pt x="2428" y="1870"/>
                    <a:pt x="2552" y="1870"/>
                  </a:cubicBezTo>
                  <a:cubicBezTo>
                    <a:pt x="2599" y="1870"/>
                    <a:pt x="2628" y="1859"/>
                    <a:pt x="2628" y="1828"/>
                  </a:cubicBezTo>
                  <a:cubicBezTo>
                    <a:pt x="2628" y="1656"/>
                    <a:pt x="2018" y="1314"/>
                    <a:pt x="1847" y="1123"/>
                  </a:cubicBezTo>
                  <a:cubicBezTo>
                    <a:pt x="1657" y="933"/>
                    <a:pt x="1847" y="419"/>
                    <a:pt x="1676" y="248"/>
                  </a:cubicBezTo>
                  <a:cubicBezTo>
                    <a:pt x="1497" y="69"/>
                    <a:pt x="1209" y="1"/>
                    <a:pt x="935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51"/>
            <p:cNvSpPr/>
            <p:nvPr/>
          </p:nvSpPr>
          <p:spPr>
            <a:xfrm>
              <a:off x="4049390" y="4620002"/>
              <a:ext cx="47025" cy="36825"/>
            </a:xfrm>
            <a:custGeom>
              <a:rect b="b" l="l" r="r" t="t"/>
              <a:pathLst>
                <a:path extrusionOk="0" h="1473" w="1881">
                  <a:moveTo>
                    <a:pt x="702" y="0"/>
                  </a:moveTo>
                  <a:cubicBezTo>
                    <a:pt x="198" y="0"/>
                    <a:pt x="0" y="548"/>
                    <a:pt x="15" y="694"/>
                  </a:cubicBezTo>
                  <a:cubicBezTo>
                    <a:pt x="34" y="770"/>
                    <a:pt x="96" y="785"/>
                    <a:pt x="177" y="785"/>
                  </a:cubicBezTo>
                  <a:cubicBezTo>
                    <a:pt x="225" y="785"/>
                    <a:pt x="281" y="780"/>
                    <a:pt x="338" y="780"/>
                  </a:cubicBezTo>
                  <a:cubicBezTo>
                    <a:pt x="376" y="780"/>
                    <a:pt x="415" y="782"/>
                    <a:pt x="453" y="789"/>
                  </a:cubicBezTo>
                  <a:cubicBezTo>
                    <a:pt x="643" y="847"/>
                    <a:pt x="548" y="1189"/>
                    <a:pt x="833" y="1380"/>
                  </a:cubicBezTo>
                  <a:cubicBezTo>
                    <a:pt x="946" y="1446"/>
                    <a:pt x="1081" y="1473"/>
                    <a:pt x="1214" y="1473"/>
                  </a:cubicBezTo>
                  <a:cubicBezTo>
                    <a:pt x="1464" y="1473"/>
                    <a:pt x="1704" y="1377"/>
                    <a:pt x="1766" y="1265"/>
                  </a:cubicBezTo>
                  <a:cubicBezTo>
                    <a:pt x="1880" y="1094"/>
                    <a:pt x="1652" y="961"/>
                    <a:pt x="1481" y="866"/>
                  </a:cubicBezTo>
                  <a:cubicBezTo>
                    <a:pt x="1309" y="751"/>
                    <a:pt x="1557" y="371"/>
                    <a:pt x="1252" y="180"/>
                  </a:cubicBezTo>
                  <a:cubicBezTo>
                    <a:pt x="1039" y="51"/>
                    <a:pt x="856" y="0"/>
                    <a:pt x="70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51"/>
            <p:cNvSpPr/>
            <p:nvPr/>
          </p:nvSpPr>
          <p:spPr>
            <a:xfrm>
              <a:off x="4106890" y="4613052"/>
              <a:ext cx="46150" cy="33150"/>
            </a:xfrm>
            <a:custGeom>
              <a:rect b="b" l="l" r="r" t="t"/>
              <a:pathLst>
                <a:path extrusionOk="0" h="1326" w="1846">
                  <a:moveTo>
                    <a:pt x="702" y="1"/>
                  </a:moveTo>
                  <a:cubicBezTo>
                    <a:pt x="347" y="1"/>
                    <a:pt x="0" y="461"/>
                    <a:pt x="37" y="591"/>
                  </a:cubicBezTo>
                  <a:cubicBezTo>
                    <a:pt x="86" y="737"/>
                    <a:pt x="203" y="786"/>
                    <a:pt x="412" y="786"/>
                  </a:cubicBezTo>
                  <a:cubicBezTo>
                    <a:pt x="449" y="786"/>
                    <a:pt x="489" y="785"/>
                    <a:pt x="532" y="782"/>
                  </a:cubicBezTo>
                  <a:cubicBezTo>
                    <a:pt x="541" y="781"/>
                    <a:pt x="550" y="781"/>
                    <a:pt x="559" y="781"/>
                  </a:cubicBezTo>
                  <a:cubicBezTo>
                    <a:pt x="811" y="781"/>
                    <a:pt x="974" y="1034"/>
                    <a:pt x="1084" y="1163"/>
                  </a:cubicBezTo>
                  <a:cubicBezTo>
                    <a:pt x="1153" y="1255"/>
                    <a:pt x="1292" y="1326"/>
                    <a:pt x="1424" y="1326"/>
                  </a:cubicBezTo>
                  <a:cubicBezTo>
                    <a:pt x="1511" y="1326"/>
                    <a:pt x="1595" y="1295"/>
                    <a:pt x="1656" y="1220"/>
                  </a:cubicBezTo>
                  <a:cubicBezTo>
                    <a:pt x="1846" y="972"/>
                    <a:pt x="1275" y="782"/>
                    <a:pt x="1123" y="649"/>
                  </a:cubicBezTo>
                  <a:cubicBezTo>
                    <a:pt x="989" y="515"/>
                    <a:pt x="1103" y="39"/>
                    <a:pt x="723" y="1"/>
                  </a:cubicBezTo>
                  <a:cubicBezTo>
                    <a:pt x="716" y="1"/>
                    <a:pt x="709" y="1"/>
                    <a:pt x="702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51"/>
            <p:cNvSpPr/>
            <p:nvPr/>
          </p:nvSpPr>
          <p:spPr>
            <a:xfrm>
              <a:off x="4081640" y="4571552"/>
              <a:ext cx="43325" cy="42600"/>
            </a:xfrm>
            <a:custGeom>
              <a:rect b="b" l="l" r="r" t="t"/>
              <a:pathLst>
                <a:path extrusionOk="0" h="1704" w="1733">
                  <a:moveTo>
                    <a:pt x="747" y="0"/>
                  </a:moveTo>
                  <a:cubicBezTo>
                    <a:pt x="510" y="0"/>
                    <a:pt x="239" y="148"/>
                    <a:pt x="153" y="272"/>
                  </a:cubicBezTo>
                  <a:cubicBezTo>
                    <a:pt x="0" y="443"/>
                    <a:pt x="153" y="633"/>
                    <a:pt x="381" y="786"/>
                  </a:cubicBezTo>
                  <a:cubicBezTo>
                    <a:pt x="629" y="919"/>
                    <a:pt x="952" y="1204"/>
                    <a:pt x="1066" y="1395"/>
                  </a:cubicBezTo>
                  <a:cubicBezTo>
                    <a:pt x="1141" y="1543"/>
                    <a:pt x="1250" y="1703"/>
                    <a:pt x="1375" y="1703"/>
                  </a:cubicBezTo>
                  <a:cubicBezTo>
                    <a:pt x="1411" y="1703"/>
                    <a:pt x="1448" y="1691"/>
                    <a:pt x="1485" y="1661"/>
                  </a:cubicBezTo>
                  <a:cubicBezTo>
                    <a:pt x="1733" y="1414"/>
                    <a:pt x="1485" y="1071"/>
                    <a:pt x="1333" y="919"/>
                  </a:cubicBezTo>
                  <a:cubicBezTo>
                    <a:pt x="1162" y="748"/>
                    <a:pt x="1295" y="481"/>
                    <a:pt x="1066" y="157"/>
                  </a:cubicBezTo>
                  <a:cubicBezTo>
                    <a:pt x="993" y="44"/>
                    <a:pt x="875" y="0"/>
                    <a:pt x="74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51"/>
            <p:cNvSpPr/>
            <p:nvPr/>
          </p:nvSpPr>
          <p:spPr>
            <a:xfrm>
              <a:off x="4049265" y="4492602"/>
              <a:ext cx="55725" cy="78250"/>
            </a:xfrm>
            <a:custGeom>
              <a:rect b="b" l="l" r="r" t="t"/>
              <a:pathLst>
                <a:path extrusionOk="0" h="3130" w="2229">
                  <a:moveTo>
                    <a:pt x="708" y="0"/>
                  </a:moveTo>
                  <a:cubicBezTo>
                    <a:pt x="552" y="0"/>
                    <a:pt x="385" y="47"/>
                    <a:pt x="267" y="98"/>
                  </a:cubicBezTo>
                  <a:cubicBezTo>
                    <a:pt x="1" y="231"/>
                    <a:pt x="96" y="612"/>
                    <a:pt x="153" y="955"/>
                  </a:cubicBezTo>
                  <a:cubicBezTo>
                    <a:pt x="172" y="1335"/>
                    <a:pt x="610" y="1792"/>
                    <a:pt x="896" y="2059"/>
                  </a:cubicBezTo>
                  <a:cubicBezTo>
                    <a:pt x="1181" y="2325"/>
                    <a:pt x="1238" y="2668"/>
                    <a:pt x="1314" y="2896"/>
                  </a:cubicBezTo>
                  <a:cubicBezTo>
                    <a:pt x="1379" y="3075"/>
                    <a:pt x="1528" y="3129"/>
                    <a:pt x="1700" y="3129"/>
                  </a:cubicBezTo>
                  <a:cubicBezTo>
                    <a:pt x="1730" y="3129"/>
                    <a:pt x="1760" y="3128"/>
                    <a:pt x="1790" y="3125"/>
                  </a:cubicBezTo>
                  <a:cubicBezTo>
                    <a:pt x="2133" y="3087"/>
                    <a:pt x="2228" y="2954"/>
                    <a:pt x="2133" y="2535"/>
                  </a:cubicBezTo>
                  <a:cubicBezTo>
                    <a:pt x="2057" y="2078"/>
                    <a:pt x="1752" y="1716"/>
                    <a:pt x="1524" y="1488"/>
                  </a:cubicBezTo>
                  <a:cubicBezTo>
                    <a:pt x="1333" y="1240"/>
                    <a:pt x="1219" y="745"/>
                    <a:pt x="1124" y="307"/>
                  </a:cubicBezTo>
                  <a:cubicBezTo>
                    <a:pt x="1082" y="74"/>
                    <a:pt x="904" y="0"/>
                    <a:pt x="708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51"/>
            <p:cNvSpPr/>
            <p:nvPr/>
          </p:nvSpPr>
          <p:spPr>
            <a:xfrm>
              <a:off x="4077690" y="4488377"/>
              <a:ext cx="57750" cy="82250"/>
            </a:xfrm>
            <a:custGeom>
              <a:rect b="b" l="l" r="r" t="t"/>
              <a:pathLst>
                <a:path extrusionOk="0" h="3290" w="2310">
                  <a:moveTo>
                    <a:pt x="449" y="0"/>
                  </a:moveTo>
                  <a:cubicBezTo>
                    <a:pt x="269" y="0"/>
                    <a:pt x="0" y="183"/>
                    <a:pt x="44" y="343"/>
                  </a:cubicBezTo>
                  <a:cubicBezTo>
                    <a:pt x="82" y="552"/>
                    <a:pt x="349" y="1067"/>
                    <a:pt x="539" y="1257"/>
                  </a:cubicBezTo>
                  <a:cubicBezTo>
                    <a:pt x="729" y="1447"/>
                    <a:pt x="844" y="2133"/>
                    <a:pt x="1015" y="2323"/>
                  </a:cubicBezTo>
                  <a:cubicBezTo>
                    <a:pt x="1186" y="2532"/>
                    <a:pt x="1205" y="3199"/>
                    <a:pt x="1301" y="3275"/>
                  </a:cubicBezTo>
                  <a:cubicBezTo>
                    <a:pt x="1313" y="3285"/>
                    <a:pt x="1327" y="3289"/>
                    <a:pt x="1341" y="3289"/>
                  </a:cubicBezTo>
                  <a:cubicBezTo>
                    <a:pt x="1439" y="3289"/>
                    <a:pt x="1579" y="3091"/>
                    <a:pt x="1662" y="3008"/>
                  </a:cubicBezTo>
                  <a:cubicBezTo>
                    <a:pt x="1757" y="2913"/>
                    <a:pt x="2119" y="2970"/>
                    <a:pt x="2157" y="2875"/>
                  </a:cubicBezTo>
                  <a:cubicBezTo>
                    <a:pt x="2310" y="2609"/>
                    <a:pt x="1872" y="2456"/>
                    <a:pt x="1700" y="2304"/>
                  </a:cubicBezTo>
                  <a:cubicBezTo>
                    <a:pt x="1529" y="2133"/>
                    <a:pt x="1453" y="1676"/>
                    <a:pt x="1301" y="1295"/>
                  </a:cubicBezTo>
                  <a:cubicBezTo>
                    <a:pt x="1148" y="914"/>
                    <a:pt x="710" y="229"/>
                    <a:pt x="577" y="58"/>
                  </a:cubicBezTo>
                  <a:cubicBezTo>
                    <a:pt x="550" y="17"/>
                    <a:pt x="504" y="0"/>
                    <a:pt x="449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51"/>
            <p:cNvSpPr/>
            <p:nvPr/>
          </p:nvSpPr>
          <p:spPr>
            <a:xfrm>
              <a:off x="4097815" y="4490277"/>
              <a:ext cx="50950" cy="67850"/>
            </a:xfrm>
            <a:custGeom>
              <a:rect b="b" l="l" r="r" t="t"/>
              <a:pathLst>
                <a:path extrusionOk="0" h="2714" w="2038">
                  <a:moveTo>
                    <a:pt x="172" y="1"/>
                  </a:moveTo>
                  <a:cubicBezTo>
                    <a:pt x="1" y="1"/>
                    <a:pt x="1" y="286"/>
                    <a:pt x="96" y="515"/>
                  </a:cubicBezTo>
                  <a:cubicBezTo>
                    <a:pt x="172" y="705"/>
                    <a:pt x="667" y="1505"/>
                    <a:pt x="838" y="1676"/>
                  </a:cubicBezTo>
                  <a:cubicBezTo>
                    <a:pt x="991" y="1847"/>
                    <a:pt x="1086" y="2323"/>
                    <a:pt x="1219" y="2456"/>
                  </a:cubicBezTo>
                  <a:cubicBezTo>
                    <a:pt x="1308" y="2545"/>
                    <a:pt x="1431" y="2714"/>
                    <a:pt x="1508" y="2714"/>
                  </a:cubicBezTo>
                  <a:cubicBezTo>
                    <a:pt x="1530" y="2714"/>
                    <a:pt x="1549" y="2700"/>
                    <a:pt x="1562" y="2666"/>
                  </a:cubicBezTo>
                  <a:cubicBezTo>
                    <a:pt x="1638" y="2533"/>
                    <a:pt x="1809" y="2514"/>
                    <a:pt x="1923" y="2437"/>
                  </a:cubicBezTo>
                  <a:cubicBezTo>
                    <a:pt x="2038" y="2361"/>
                    <a:pt x="2000" y="2323"/>
                    <a:pt x="1904" y="2152"/>
                  </a:cubicBezTo>
                  <a:cubicBezTo>
                    <a:pt x="1790" y="2000"/>
                    <a:pt x="1371" y="1657"/>
                    <a:pt x="1238" y="1562"/>
                  </a:cubicBezTo>
                  <a:cubicBezTo>
                    <a:pt x="1067" y="1466"/>
                    <a:pt x="819" y="762"/>
                    <a:pt x="610" y="515"/>
                  </a:cubicBezTo>
                  <a:cubicBezTo>
                    <a:pt x="400" y="248"/>
                    <a:pt x="324" y="1"/>
                    <a:pt x="172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51"/>
            <p:cNvSpPr/>
            <p:nvPr/>
          </p:nvSpPr>
          <p:spPr>
            <a:xfrm>
              <a:off x="4116865" y="4504852"/>
              <a:ext cx="40000" cy="43425"/>
            </a:xfrm>
            <a:custGeom>
              <a:rect b="b" l="l" r="r" t="t"/>
              <a:pathLst>
                <a:path extrusionOk="0" h="1737" w="1600">
                  <a:moveTo>
                    <a:pt x="112" y="0"/>
                  </a:moveTo>
                  <a:cubicBezTo>
                    <a:pt x="24" y="0"/>
                    <a:pt x="0" y="122"/>
                    <a:pt x="0" y="122"/>
                  </a:cubicBezTo>
                  <a:cubicBezTo>
                    <a:pt x="0" y="122"/>
                    <a:pt x="1085" y="1645"/>
                    <a:pt x="1238" y="1702"/>
                  </a:cubicBezTo>
                  <a:cubicBezTo>
                    <a:pt x="1268" y="1727"/>
                    <a:pt x="1294" y="1736"/>
                    <a:pt x="1316" y="1736"/>
                  </a:cubicBezTo>
                  <a:cubicBezTo>
                    <a:pt x="1378" y="1736"/>
                    <a:pt x="1409" y="1664"/>
                    <a:pt x="1409" y="1664"/>
                  </a:cubicBezTo>
                  <a:cubicBezTo>
                    <a:pt x="1409" y="1664"/>
                    <a:pt x="1599" y="1550"/>
                    <a:pt x="1504" y="1321"/>
                  </a:cubicBezTo>
                  <a:cubicBezTo>
                    <a:pt x="1409" y="1112"/>
                    <a:pt x="1180" y="1188"/>
                    <a:pt x="1047" y="1017"/>
                  </a:cubicBezTo>
                  <a:cubicBezTo>
                    <a:pt x="933" y="845"/>
                    <a:pt x="666" y="693"/>
                    <a:pt x="590" y="503"/>
                  </a:cubicBezTo>
                  <a:cubicBezTo>
                    <a:pt x="495" y="312"/>
                    <a:pt x="324" y="122"/>
                    <a:pt x="190" y="27"/>
                  </a:cubicBezTo>
                  <a:cubicBezTo>
                    <a:pt x="160" y="8"/>
                    <a:pt x="134" y="0"/>
                    <a:pt x="11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51"/>
            <p:cNvSpPr/>
            <p:nvPr/>
          </p:nvSpPr>
          <p:spPr>
            <a:xfrm>
              <a:off x="4105915" y="4567377"/>
              <a:ext cx="53325" cy="41525"/>
            </a:xfrm>
            <a:custGeom>
              <a:rect b="b" l="l" r="r" t="t"/>
              <a:pathLst>
                <a:path extrusionOk="0" h="1661" w="2133">
                  <a:moveTo>
                    <a:pt x="801" y="0"/>
                  </a:moveTo>
                  <a:cubicBezTo>
                    <a:pt x="650" y="0"/>
                    <a:pt x="501" y="65"/>
                    <a:pt x="343" y="115"/>
                  </a:cubicBezTo>
                  <a:cubicBezTo>
                    <a:pt x="0" y="229"/>
                    <a:pt x="229" y="610"/>
                    <a:pt x="381" y="819"/>
                  </a:cubicBezTo>
                  <a:cubicBezTo>
                    <a:pt x="552" y="1048"/>
                    <a:pt x="724" y="991"/>
                    <a:pt x="1028" y="1086"/>
                  </a:cubicBezTo>
                  <a:cubicBezTo>
                    <a:pt x="1333" y="1181"/>
                    <a:pt x="1333" y="1448"/>
                    <a:pt x="1504" y="1581"/>
                  </a:cubicBezTo>
                  <a:cubicBezTo>
                    <a:pt x="1565" y="1635"/>
                    <a:pt x="1618" y="1660"/>
                    <a:pt x="1669" y="1660"/>
                  </a:cubicBezTo>
                  <a:cubicBezTo>
                    <a:pt x="1761" y="1660"/>
                    <a:pt x="1844" y="1576"/>
                    <a:pt x="1942" y="1429"/>
                  </a:cubicBezTo>
                  <a:cubicBezTo>
                    <a:pt x="2132" y="1086"/>
                    <a:pt x="1580" y="591"/>
                    <a:pt x="1238" y="229"/>
                  </a:cubicBezTo>
                  <a:cubicBezTo>
                    <a:pt x="1082" y="56"/>
                    <a:pt x="940" y="0"/>
                    <a:pt x="801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51"/>
            <p:cNvSpPr/>
            <p:nvPr/>
          </p:nvSpPr>
          <p:spPr>
            <a:xfrm>
              <a:off x="4136840" y="4553877"/>
              <a:ext cx="34775" cy="50125"/>
            </a:xfrm>
            <a:custGeom>
              <a:rect b="b" l="l" r="r" t="t"/>
              <a:pathLst>
                <a:path extrusionOk="0" h="2005" w="1391">
                  <a:moveTo>
                    <a:pt x="453" y="1"/>
                  </a:moveTo>
                  <a:cubicBezTo>
                    <a:pt x="272" y="1"/>
                    <a:pt x="55" y="338"/>
                    <a:pt x="39" y="503"/>
                  </a:cubicBezTo>
                  <a:cubicBezTo>
                    <a:pt x="1" y="693"/>
                    <a:pt x="381" y="1112"/>
                    <a:pt x="610" y="1321"/>
                  </a:cubicBezTo>
                  <a:cubicBezTo>
                    <a:pt x="819" y="1531"/>
                    <a:pt x="838" y="1911"/>
                    <a:pt x="991" y="1988"/>
                  </a:cubicBezTo>
                  <a:cubicBezTo>
                    <a:pt x="1012" y="2000"/>
                    <a:pt x="1031" y="2005"/>
                    <a:pt x="1048" y="2005"/>
                  </a:cubicBezTo>
                  <a:cubicBezTo>
                    <a:pt x="1141" y="2005"/>
                    <a:pt x="1184" y="1852"/>
                    <a:pt x="1200" y="1740"/>
                  </a:cubicBezTo>
                  <a:cubicBezTo>
                    <a:pt x="1219" y="1607"/>
                    <a:pt x="1390" y="1493"/>
                    <a:pt x="1371" y="1321"/>
                  </a:cubicBezTo>
                  <a:cubicBezTo>
                    <a:pt x="1314" y="1036"/>
                    <a:pt x="991" y="769"/>
                    <a:pt x="762" y="636"/>
                  </a:cubicBezTo>
                  <a:cubicBezTo>
                    <a:pt x="572" y="484"/>
                    <a:pt x="724" y="179"/>
                    <a:pt x="534" y="27"/>
                  </a:cubicBezTo>
                  <a:cubicBezTo>
                    <a:pt x="508" y="9"/>
                    <a:pt x="481" y="1"/>
                    <a:pt x="453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51"/>
            <p:cNvSpPr/>
            <p:nvPr/>
          </p:nvSpPr>
          <p:spPr>
            <a:xfrm>
              <a:off x="4154465" y="4555127"/>
              <a:ext cx="32375" cy="34325"/>
            </a:xfrm>
            <a:custGeom>
              <a:rect b="b" l="l" r="r" t="t"/>
              <a:pathLst>
                <a:path extrusionOk="0" h="1373" w="1295">
                  <a:moveTo>
                    <a:pt x="107" y="1"/>
                  </a:moveTo>
                  <a:cubicBezTo>
                    <a:pt x="74" y="1"/>
                    <a:pt x="50" y="11"/>
                    <a:pt x="38" y="34"/>
                  </a:cubicBezTo>
                  <a:cubicBezTo>
                    <a:pt x="0" y="148"/>
                    <a:pt x="152" y="357"/>
                    <a:pt x="286" y="434"/>
                  </a:cubicBezTo>
                  <a:cubicBezTo>
                    <a:pt x="419" y="510"/>
                    <a:pt x="590" y="776"/>
                    <a:pt x="724" y="929"/>
                  </a:cubicBezTo>
                  <a:cubicBezTo>
                    <a:pt x="876" y="1100"/>
                    <a:pt x="895" y="1347"/>
                    <a:pt x="1047" y="1366"/>
                  </a:cubicBezTo>
                  <a:cubicBezTo>
                    <a:pt x="1061" y="1370"/>
                    <a:pt x="1074" y="1372"/>
                    <a:pt x="1085" y="1372"/>
                  </a:cubicBezTo>
                  <a:cubicBezTo>
                    <a:pt x="1185" y="1372"/>
                    <a:pt x="1205" y="1232"/>
                    <a:pt x="1257" y="1062"/>
                  </a:cubicBezTo>
                  <a:cubicBezTo>
                    <a:pt x="1295" y="833"/>
                    <a:pt x="1180" y="967"/>
                    <a:pt x="1066" y="833"/>
                  </a:cubicBezTo>
                  <a:cubicBezTo>
                    <a:pt x="971" y="700"/>
                    <a:pt x="666" y="415"/>
                    <a:pt x="571" y="262"/>
                  </a:cubicBezTo>
                  <a:cubicBezTo>
                    <a:pt x="495" y="156"/>
                    <a:pt x="237" y="1"/>
                    <a:pt x="107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51"/>
            <p:cNvSpPr/>
            <p:nvPr/>
          </p:nvSpPr>
          <p:spPr>
            <a:xfrm>
              <a:off x="4185990" y="4583002"/>
              <a:ext cx="21800" cy="11050"/>
            </a:xfrm>
            <a:custGeom>
              <a:rect b="b" l="l" r="r" t="t"/>
              <a:pathLst>
                <a:path extrusionOk="0" h="442" w="872">
                  <a:moveTo>
                    <a:pt x="120" y="0"/>
                  </a:moveTo>
                  <a:cubicBezTo>
                    <a:pt x="1" y="0"/>
                    <a:pt x="35" y="236"/>
                    <a:pt x="53" y="290"/>
                  </a:cubicBezTo>
                  <a:cubicBezTo>
                    <a:pt x="91" y="366"/>
                    <a:pt x="395" y="442"/>
                    <a:pt x="605" y="442"/>
                  </a:cubicBezTo>
                  <a:cubicBezTo>
                    <a:pt x="795" y="442"/>
                    <a:pt x="871" y="328"/>
                    <a:pt x="871" y="232"/>
                  </a:cubicBezTo>
                  <a:cubicBezTo>
                    <a:pt x="871" y="161"/>
                    <a:pt x="827" y="144"/>
                    <a:pt x="769" y="144"/>
                  </a:cubicBezTo>
                  <a:cubicBezTo>
                    <a:pt x="718" y="144"/>
                    <a:pt x="658" y="156"/>
                    <a:pt x="605" y="156"/>
                  </a:cubicBezTo>
                  <a:cubicBezTo>
                    <a:pt x="491" y="156"/>
                    <a:pt x="300" y="80"/>
                    <a:pt x="148" y="4"/>
                  </a:cubicBezTo>
                  <a:cubicBezTo>
                    <a:pt x="138" y="1"/>
                    <a:pt x="129" y="0"/>
                    <a:pt x="120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51"/>
            <p:cNvSpPr/>
            <p:nvPr/>
          </p:nvSpPr>
          <p:spPr>
            <a:xfrm>
              <a:off x="4167315" y="4593427"/>
              <a:ext cx="38575" cy="19900"/>
            </a:xfrm>
            <a:custGeom>
              <a:rect b="b" l="l" r="r" t="t"/>
              <a:pathLst>
                <a:path extrusionOk="0" h="796" w="1543">
                  <a:moveTo>
                    <a:pt x="455" y="1"/>
                  </a:moveTo>
                  <a:cubicBezTo>
                    <a:pt x="314" y="1"/>
                    <a:pt x="170" y="96"/>
                    <a:pt x="95" y="215"/>
                  </a:cubicBezTo>
                  <a:cubicBezTo>
                    <a:pt x="0" y="348"/>
                    <a:pt x="0" y="558"/>
                    <a:pt x="171" y="558"/>
                  </a:cubicBezTo>
                  <a:cubicBezTo>
                    <a:pt x="214" y="558"/>
                    <a:pt x="265" y="557"/>
                    <a:pt x="321" y="557"/>
                  </a:cubicBezTo>
                  <a:cubicBezTo>
                    <a:pt x="487" y="557"/>
                    <a:pt x="690" y="567"/>
                    <a:pt x="819" y="653"/>
                  </a:cubicBezTo>
                  <a:cubicBezTo>
                    <a:pt x="906" y="741"/>
                    <a:pt x="1093" y="796"/>
                    <a:pt x="1243" y="796"/>
                  </a:cubicBezTo>
                  <a:cubicBezTo>
                    <a:pt x="1321" y="796"/>
                    <a:pt x="1389" y="781"/>
                    <a:pt x="1428" y="748"/>
                  </a:cubicBezTo>
                  <a:cubicBezTo>
                    <a:pt x="1542" y="691"/>
                    <a:pt x="1485" y="444"/>
                    <a:pt x="1352" y="425"/>
                  </a:cubicBezTo>
                  <a:cubicBezTo>
                    <a:pt x="1335" y="418"/>
                    <a:pt x="1314" y="415"/>
                    <a:pt x="1290" y="415"/>
                  </a:cubicBezTo>
                  <a:cubicBezTo>
                    <a:pt x="1223" y="415"/>
                    <a:pt x="1135" y="436"/>
                    <a:pt x="1052" y="436"/>
                  </a:cubicBezTo>
                  <a:cubicBezTo>
                    <a:pt x="1002" y="436"/>
                    <a:pt x="955" y="429"/>
                    <a:pt x="914" y="406"/>
                  </a:cubicBezTo>
                  <a:cubicBezTo>
                    <a:pt x="762" y="329"/>
                    <a:pt x="743" y="101"/>
                    <a:pt x="571" y="25"/>
                  </a:cubicBezTo>
                  <a:cubicBezTo>
                    <a:pt x="534" y="8"/>
                    <a:pt x="494" y="1"/>
                    <a:pt x="455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51"/>
            <p:cNvSpPr/>
            <p:nvPr/>
          </p:nvSpPr>
          <p:spPr>
            <a:xfrm>
              <a:off x="4145415" y="4606327"/>
              <a:ext cx="40000" cy="23025"/>
            </a:xfrm>
            <a:custGeom>
              <a:rect b="b" l="l" r="r" t="t"/>
              <a:pathLst>
                <a:path extrusionOk="0" h="921" w="1600">
                  <a:moveTo>
                    <a:pt x="609" y="1"/>
                  </a:moveTo>
                  <a:cubicBezTo>
                    <a:pt x="508" y="1"/>
                    <a:pt x="399" y="80"/>
                    <a:pt x="248" y="118"/>
                  </a:cubicBezTo>
                  <a:cubicBezTo>
                    <a:pt x="38" y="194"/>
                    <a:pt x="0" y="499"/>
                    <a:pt x="96" y="594"/>
                  </a:cubicBezTo>
                  <a:cubicBezTo>
                    <a:pt x="141" y="639"/>
                    <a:pt x="232" y="658"/>
                    <a:pt x="339" y="658"/>
                  </a:cubicBezTo>
                  <a:cubicBezTo>
                    <a:pt x="457" y="658"/>
                    <a:pt x="594" y="634"/>
                    <a:pt x="705" y="594"/>
                  </a:cubicBezTo>
                  <a:cubicBezTo>
                    <a:pt x="725" y="587"/>
                    <a:pt x="745" y="583"/>
                    <a:pt x="765" y="583"/>
                  </a:cubicBezTo>
                  <a:cubicBezTo>
                    <a:pt x="960" y="583"/>
                    <a:pt x="1178" y="883"/>
                    <a:pt x="1333" y="918"/>
                  </a:cubicBezTo>
                  <a:cubicBezTo>
                    <a:pt x="1348" y="919"/>
                    <a:pt x="1362" y="920"/>
                    <a:pt x="1375" y="920"/>
                  </a:cubicBezTo>
                  <a:cubicBezTo>
                    <a:pt x="1520" y="920"/>
                    <a:pt x="1600" y="828"/>
                    <a:pt x="1600" y="689"/>
                  </a:cubicBezTo>
                  <a:cubicBezTo>
                    <a:pt x="1600" y="461"/>
                    <a:pt x="1276" y="537"/>
                    <a:pt x="1086" y="442"/>
                  </a:cubicBezTo>
                  <a:cubicBezTo>
                    <a:pt x="895" y="346"/>
                    <a:pt x="876" y="251"/>
                    <a:pt x="762" y="80"/>
                  </a:cubicBezTo>
                  <a:cubicBezTo>
                    <a:pt x="710" y="22"/>
                    <a:pt x="661" y="1"/>
                    <a:pt x="609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51"/>
            <p:cNvSpPr/>
            <p:nvPr/>
          </p:nvSpPr>
          <p:spPr>
            <a:xfrm>
              <a:off x="3931240" y="4441827"/>
              <a:ext cx="73325" cy="99850"/>
            </a:xfrm>
            <a:custGeom>
              <a:rect b="b" l="l" r="r" t="t"/>
              <a:pathLst>
                <a:path extrusionOk="0" h="3994" w="2933">
                  <a:moveTo>
                    <a:pt x="878" y="0"/>
                  </a:moveTo>
                  <a:cubicBezTo>
                    <a:pt x="690" y="0"/>
                    <a:pt x="483" y="56"/>
                    <a:pt x="324" y="206"/>
                  </a:cubicBezTo>
                  <a:cubicBezTo>
                    <a:pt x="0" y="549"/>
                    <a:pt x="381" y="2186"/>
                    <a:pt x="476" y="2929"/>
                  </a:cubicBezTo>
                  <a:cubicBezTo>
                    <a:pt x="591" y="3690"/>
                    <a:pt x="1047" y="3880"/>
                    <a:pt x="1561" y="3976"/>
                  </a:cubicBezTo>
                  <a:cubicBezTo>
                    <a:pt x="1635" y="3988"/>
                    <a:pt x="1698" y="3994"/>
                    <a:pt x="1751" y="3994"/>
                  </a:cubicBezTo>
                  <a:cubicBezTo>
                    <a:pt x="2101" y="3994"/>
                    <a:pt x="2083" y="3759"/>
                    <a:pt x="2380" y="3709"/>
                  </a:cubicBezTo>
                  <a:cubicBezTo>
                    <a:pt x="2704" y="3633"/>
                    <a:pt x="2685" y="3404"/>
                    <a:pt x="2799" y="2986"/>
                  </a:cubicBezTo>
                  <a:cubicBezTo>
                    <a:pt x="2932" y="2586"/>
                    <a:pt x="2323" y="1881"/>
                    <a:pt x="2171" y="1596"/>
                  </a:cubicBezTo>
                  <a:cubicBezTo>
                    <a:pt x="1999" y="1310"/>
                    <a:pt x="2037" y="949"/>
                    <a:pt x="2266" y="834"/>
                  </a:cubicBezTo>
                  <a:cubicBezTo>
                    <a:pt x="2475" y="739"/>
                    <a:pt x="2475" y="568"/>
                    <a:pt x="2304" y="511"/>
                  </a:cubicBezTo>
                  <a:cubicBezTo>
                    <a:pt x="1504" y="263"/>
                    <a:pt x="1523" y="377"/>
                    <a:pt x="1352" y="168"/>
                  </a:cubicBezTo>
                  <a:cubicBezTo>
                    <a:pt x="1291" y="76"/>
                    <a:pt x="1097" y="0"/>
                    <a:pt x="878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51"/>
            <p:cNvSpPr/>
            <p:nvPr/>
          </p:nvSpPr>
          <p:spPr>
            <a:xfrm>
              <a:off x="3996440" y="4477252"/>
              <a:ext cx="48600" cy="29225"/>
            </a:xfrm>
            <a:custGeom>
              <a:rect b="b" l="l" r="r" t="t"/>
              <a:pathLst>
                <a:path extrusionOk="0" h="1169" w="1944">
                  <a:moveTo>
                    <a:pt x="781" y="1"/>
                  </a:moveTo>
                  <a:cubicBezTo>
                    <a:pt x="755" y="1"/>
                    <a:pt x="729" y="3"/>
                    <a:pt x="705" y="8"/>
                  </a:cubicBezTo>
                  <a:cubicBezTo>
                    <a:pt x="286" y="103"/>
                    <a:pt x="1" y="407"/>
                    <a:pt x="39" y="655"/>
                  </a:cubicBezTo>
                  <a:cubicBezTo>
                    <a:pt x="77" y="902"/>
                    <a:pt x="419" y="1169"/>
                    <a:pt x="419" y="1169"/>
                  </a:cubicBezTo>
                  <a:cubicBezTo>
                    <a:pt x="568" y="959"/>
                    <a:pt x="905" y="906"/>
                    <a:pt x="1224" y="906"/>
                  </a:cubicBezTo>
                  <a:cubicBezTo>
                    <a:pt x="1555" y="906"/>
                    <a:pt x="1866" y="963"/>
                    <a:pt x="1931" y="963"/>
                  </a:cubicBezTo>
                  <a:cubicBezTo>
                    <a:pt x="1940" y="963"/>
                    <a:pt x="1944" y="962"/>
                    <a:pt x="1942" y="959"/>
                  </a:cubicBezTo>
                  <a:cubicBezTo>
                    <a:pt x="1782" y="530"/>
                    <a:pt x="1184" y="1"/>
                    <a:pt x="781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0" name="Google Shape;1520;p51"/>
          <p:cNvGrpSpPr/>
          <p:nvPr/>
        </p:nvGrpSpPr>
        <p:grpSpPr>
          <a:xfrm>
            <a:off x="5362817" y="723354"/>
            <a:ext cx="2597031" cy="3668298"/>
            <a:chOff x="5068847" y="249576"/>
            <a:chExt cx="3028255" cy="4277400"/>
          </a:xfrm>
        </p:grpSpPr>
        <p:sp>
          <p:nvSpPr>
            <p:cNvPr id="1521" name="Google Shape;1521;p51"/>
            <p:cNvSpPr/>
            <p:nvPr/>
          </p:nvSpPr>
          <p:spPr>
            <a:xfrm>
              <a:off x="5905094" y="3441391"/>
              <a:ext cx="1264479" cy="351651"/>
            </a:xfrm>
            <a:custGeom>
              <a:rect b="b" l="l" r="r" t="t"/>
              <a:pathLst>
                <a:path extrusionOk="0" h="574" w="2064">
                  <a:moveTo>
                    <a:pt x="2064" y="305"/>
                  </a:moveTo>
                  <a:cubicBezTo>
                    <a:pt x="2064" y="305"/>
                    <a:pt x="2004" y="90"/>
                    <a:pt x="1998" y="84"/>
                  </a:cubicBezTo>
                  <a:cubicBezTo>
                    <a:pt x="1992" y="72"/>
                    <a:pt x="1956" y="7"/>
                    <a:pt x="1932" y="13"/>
                  </a:cubicBezTo>
                  <a:cubicBezTo>
                    <a:pt x="1914" y="25"/>
                    <a:pt x="1724" y="37"/>
                    <a:pt x="1706" y="43"/>
                  </a:cubicBezTo>
                  <a:cubicBezTo>
                    <a:pt x="1694" y="43"/>
                    <a:pt x="1527" y="55"/>
                    <a:pt x="1461" y="61"/>
                  </a:cubicBezTo>
                  <a:cubicBezTo>
                    <a:pt x="1396" y="67"/>
                    <a:pt x="1235" y="61"/>
                    <a:pt x="1145" y="67"/>
                  </a:cubicBezTo>
                  <a:cubicBezTo>
                    <a:pt x="1068" y="67"/>
                    <a:pt x="907" y="61"/>
                    <a:pt x="847" y="55"/>
                  </a:cubicBezTo>
                  <a:cubicBezTo>
                    <a:pt x="782" y="55"/>
                    <a:pt x="692" y="31"/>
                    <a:pt x="639" y="31"/>
                  </a:cubicBezTo>
                  <a:cubicBezTo>
                    <a:pt x="591" y="31"/>
                    <a:pt x="472" y="1"/>
                    <a:pt x="436" y="13"/>
                  </a:cubicBezTo>
                  <a:cubicBezTo>
                    <a:pt x="394" y="31"/>
                    <a:pt x="329" y="61"/>
                    <a:pt x="317" y="96"/>
                  </a:cubicBezTo>
                  <a:cubicBezTo>
                    <a:pt x="299" y="132"/>
                    <a:pt x="269" y="233"/>
                    <a:pt x="227" y="245"/>
                  </a:cubicBezTo>
                  <a:cubicBezTo>
                    <a:pt x="180" y="263"/>
                    <a:pt x="114" y="180"/>
                    <a:pt x="66" y="251"/>
                  </a:cubicBezTo>
                  <a:cubicBezTo>
                    <a:pt x="25" y="335"/>
                    <a:pt x="1" y="365"/>
                    <a:pt x="25" y="412"/>
                  </a:cubicBezTo>
                  <a:cubicBezTo>
                    <a:pt x="48" y="454"/>
                    <a:pt x="25" y="490"/>
                    <a:pt x="114" y="502"/>
                  </a:cubicBezTo>
                  <a:cubicBezTo>
                    <a:pt x="203" y="502"/>
                    <a:pt x="233" y="478"/>
                    <a:pt x="317" y="490"/>
                  </a:cubicBezTo>
                  <a:cubicBezTo>
                    <a:pt x="394" y="508"/>
                    <a:pt x="466" y="520"/>
                    <a:pt x="537" y="537"/>
                  </a:cubicBezTo>
                  <a:cubicBezTo>
                    <a:pt x="621" y="549"/>
                    <a:pt x="657" y="567"/>
                    <a:pt x="740" y="567"/>
                  </a:cubicBezTo>
                  <a:lnTo>
                    <a:pt x="901" y="567"/>
                  </a:lnTo>
                  <a:lnTo>
                    <a:pt x="1151" y="567"/>
                  </a:lnTo>
                  <a:lnTo>
                    <a:pt x="1378" y="567"/>
                  </a:lnTo>
                  <a:cubicBezTo>
                    <a:pt x="1467" y="567"/>
                    <a:pt x="1497" y="573"/>
                    <a:pt x="1610" y="561"/>
                  </a:cubicBezTo>
                  <a:cubicBezTo>
                    <a:pt x="1724" y="543"/>
                    <a:pt x="1658" y="561"/>
                    <a:pt x="1777" y="537"/>
                  </a:cubicBezTo>
                  <a:cubicBezTo>
                    <a:pt x="1897" y="514"/>
                    <a:pt x="1944" y="514"/>
                    <a:pt x="1986" y="484"/>
                  </a:cubicBezTo>
                  <a:cubicBezTo>
                    <a:pt x="2022" y="454"/>
                    <a:pt x="2052" y="394"/>
                    <a:pt x="2052" y="394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p51"/>
            <p:cNvSpPr/>
            <p:nvPr/>
          </p:nvSpPr>
          <p:spPr>
            <a:xfrm>
              <a:off x="5068847" y="249576"/>
              <a:ext cx="3028255" cy="4277400"/>
            </a:xfrm>
            <a:custGeom>
              <a:rect b="b" l="l" r="r" t="t"/>
              <a:pathLst>
                <a:path extrusionOk="0" h="6982" w="4943">
                  <a:moveTo>
                    <a:pt x="1479" y="6636"/>
                  </a:moveTo>
                  <a:cubicBezTo>
                    <a:pt x="1491" y="6648"/>
                    <a:pt x="1515" y="6654"/>
                    <a:pt x="1533" y="6672"/>
                  </a:cubicBezTo>
                  <a:lnTo>
                    <a:pt x="1580" y="6707"/>
                  </a:lnTo>
                  <a:cubicBezTo>
                    <a:pt x="1598" y="6713"/>
                    <a:pt x="1604" y="6725"/>
                    <a:pt x="1622" y="6731"/>
                  </a:cubicBezTo>
                  <a:cubicBezTo>
                    <a:pt x="1628" y="6737"/>
                    <a:pt x="1640" y="6743"/>
                    <a:pt x="1652" y="6749"/>
                  </a:cubicBezTo>
                  <a:cubicBezTo>
                    <a:pt x="1658" y="6761"/>
                    <a:pt x="1670" y="6767"/>
                    <a:pt x="1682" y="6773"/>
                  </a:cubicBezTo>
                  <a:cubicBezTo>
                    <a:pt x="1694" y="6779"/>
                    <a:pt x="1700" y="6791"/>
                    <a:pt x="1711" y="6797"/>
                  </a:cubicBezTo>
                  <a:cubicBezTo>
                    <a:pt x="1711" y="6791"/>
                    <a:pt x="1807" y="6850"/>
                    <a:pt x="1807" y="6839"/>
                  </a:cubicBezTo>
                  <a:cubicBezTo>
                    <a:pt x="1968" y="6922"/>
                    <a:pt x="2027" y="6898"/>
                    <a:pt x="2218" y="6839"/>
                  </a:cubicBezTo>
                  <a:cubicBezTo>
                    <a:pt x="2290" y="6809"/>
                    <a:pt x="2385" y="6821"/>
                    <a:pt x="2445" y="6839"/>
                  </a:cubicBezTo>
                  <a:cubicBezTo>
                    <a:pt x="2624" y="6910"/>
                    <a:pt x="2767" y="6982"/>
                    <a:pt x="2946" y="6916"/>
                  </a:cubicBezTo>
                  <a:cubicBezTo>
                    <a:pt x="2999" y="6898"/>
                    <a:pt x="3083" y="6833"/>
                    <a:pt x="3142" y="6809"/>
                  </a:cubicBezTo>
                  <a:cubicBezTo>
                    <a:pt x="3309" y="6684"/>
                    <a:pt x="3393" y="6660"/>
                    <a:pt x="3572" y="6534"/>
                  </a:cubicBezTo>
                  <a:cubicBezTo>
                    <a:pt x="3637" y="6481"/>
                    <a:pt x="3667" y="6391"/>
                    <a:pt x="3744" y="6356"/>
                  </a:cubicBezTo>
                  <a:cubicBezTo>
                    <a:pt x="3756" y="6344"/>
                    <a:pt x="3780" y="6332"/>
                    <a:pt x="3786" y="6320"/>
                  </a:cubicBezTo>
                  <a:cubicBezTo>
                    <a:pt x="3923" y="6087"/>
                    <a:pt x="3995" y="6111"/>
                    <a:pt x="4043" y="5825"/>
                  </a:cubicBezTo>
                  <a:cubicBezTo>
                    <a:pt x="4084" y="5581"/>
                    <a:pt x="4114" y="5336"/>
                    <a:pt x="4162" y="5092"/>
                  </a:cubicBezTo>
                  <a:cubicBezTo>
                    <a:pt x="4168" y="5032"/>
                    <a:pt x="4186" y="4913"/>
                    <a:pt x="4239" y="4865"/>
                  </a:cubicBezTo>
                  <a:cubicBezTo>
                    <a:pt x="4526" y="4645"/>
                    <a:pt x="4555" y="4293"/>
                    <a:pt x="4502" y="3965"/>
                  </a:cubicBezTo>
                  <a:cubicBezTo>
                    <a:pt x="4466" y="3720"/>
                    <a:pt x="4496" y="3488"/>
                    <a:pt x="4597" y="3261"/>
                  </a:cubicBezTo>
                  <a:cubicBezTo>
                    <a:pt x="4770" y="2904"/>
                    <a:pt x="4931" y="2498"/>
                    <a:pt x="4937" y="2111"/>
                  </a:cubicBezTo>
                  <a:cubicBezTo>
                    <a:pt x="4943" y="1699"/>
                    <a:pt x="4728" y="1306"/>
                    <a:pt x="4502" y="960"/>
                  </a:cubicBezTo>
                  <a:cubicBezTo>
                    <a:pt x="4293" y="650"/>
                    <a:pt x="4001" y="423"/>
                    <a:pt x="3637" y="298"/>
                  </a:cubicBezTo>
                  <a:cubicBezTo>
                    <a:pt x="2761" y="0"/>
                    <a:pt x="2117" y="66"/>
                    <a:pt x="1276" y="418"/>
                  </a:cubicBezTo>
                  <a:cubicBezTo>
                    <a:pt x="698" y="662"/>
                    <a:pt x="239" y="1109"/>
                    <a:pt x="138" y="1759"/>
                  </a:cubicBezTo>
                  <a:cubicBezTo>
                    <a:pt x="30" y="2391"/>
                    <a:pt x="0" y="3005"/>
                    <a:pt x="287" y="3577"/>
                  </a:cubicBezTo>
                  <a:cubicBezTo>
                    <a:pt x="418" y="3846"/>
                    <a:pt x="507" y="4114"/>
                    <a:pt x="525" y="4412"/>
                  </a:cubicBezTo>
                  <a:cubicBezTo>
                    <a:pt x="531" y="4555"/>
                    <a:pt x="537" y="4710"/>
                    <a:pt x="650" y="4811"/>
                  </a:cubicBezTo>
                  <a:cubicBezTo>
                    <a:pt x="853" y="4990"/>
                    <a:pt x="853" y="5223"/>
                    <a:pt x="847" y="5461"/>
                  </a:cubicBezTo>
                  <a:cubicBezTo>
                    <a:pt x="835" y="5658"/>
                    <a:pt x="853" y="5843"/>
                    <a:pt x="877" y="6040"/>
                  </a:cubicBezTo>
                  <a:cubicBezTo>
                    <a:pt x="889" y="6171"/>
                    <a:pt x="948" y="6278"/>
                    <a:pt x="1062" y="6350"/>
                  </a:cubicBezTo>
                  <a:cubicBezTo>
                    <a:pt x="1205" y="6445"/>
                    <a:pt x="1330" y="6546"/>
                    <a:pt x="1473" y="6642"/>
                  </a:cubicBezTo>
                  <a:cubicBezTo>
                    <a:pt x="1473" y="6624"/>
                    <a:pt x="1473" y="6624"/>
                    <a:pt x="1479" y="6636"/>
                  </a:cubicBezTo>
                  <a:close/>
                  <a:moveTo>
                    <a:pt x="1032" y="4621"/>
                  </a:moveTo>
                  <a:cubicBezTo>
                    <a:pt x="883" y="4680"/>
                    <a:pt x="787" y="4656"/>
                    <a:pt x="710" y="4519"/>
                  </a:cubicBezTo>
                  <a:cubicBezTo>
                    <a:pt x="686" y="4478"/>
                    <a:pt x="680" y="4436"/>
                    <a:pt x="674" y="4400"/>
                  </a:cubicBezTo>
                  <a:cubicBezTo>
                    <a:pt x="656" y="4072"/>
                    <a:pt x="579" y="3744"/>
                    <a:pt x="591" y="3404"/>
                  </a:cubicBezTo>
                  <a:cubicBezTo>
                    <a:pt x="591" y="3357"/>
                    <a:pt x="609" y="3309"/>
                    <a:pt x="620" y="3267"/>
                  </a:cubicBezTo>
                  <a:cubicBezTo>
                    <a:pt x="716" y="3005"/>
                    <a:pt x="644" y="2767"/>
                    <a:pt x="519" y="2534"/>
                  </a:cubicBezTo>
                  <a:cubicBezTo>
                    <a:pt x="537" y="2820"/>
                    <a:pt x="609" y="3100"/>
                    <a:pt x="489" y="3398"/>
                  </a:cubicBezTo>
                  <a:cubicBezTo>
                    <a:pt x="370" y="3238"/>
                    <a:pt x="328" y="3065"/>
                    <a:pt x="299" y="2886"/>
                  </a:cubicBezTo>
                  <a:cubicBezTo>
                    <a:pt x="251" y="2504"/>
                    <a:pt x="209" y="2123"/>
                    <a:pt x="310" y="1747"/>
                  </a:cubicBezTo>
                  <a:cubicBezTo>
                    <a:pt x="412" y="1312"/>
                    <a:pt x="650" y="990"/>
                    <a:pt x="1008" y="745"/>
                  </a:cubicBezTo>
                  <a:cubicBezTo>
                    <a:pt x="1509" y="412"/>
                    <a:pt x="2057" y="274"/>
                    <a:pt x="2648" y="322"/>
                  </a:cubicBezTo>
                  <a:cubicBezTo>
                    <a:pt x="2963" y="346"/>
                    <a:pt x="3279" y="376"/>
                    <a:pt x="3578" y="483"/>
                  </a:cubicBezTo>
                  <a:cubicBezTo>
                    <a:pt x="3846" y="584"/>
                    <a:pt x="4072" y="739"/>
                    <a:pt x="4245" y="960"/>
                  </a:cubicBezTo>
                  <a:cubicBezTo>
                    <a:pt x="4728" y="1598"/>
                    <a:pt x="4877" y="2373"/>
                    <a:pt x="4412" y="3124"/>
                  </a:cubicBezTo>
                  <a:cubicBezTo>
                    <a:pt x="4221" y="2969"/>
                    <a:pt x="4019" y="2826"/>
                    <a:pt x="3947" y="2558"/>
                  </a:cubicBezTo>
                  <a:cubicBezTo>
                    <a:pt x="3894" y="2683"/>
                    <a:pt x="3965" y="2761"/>
                    <a:pt x="4019" y="2850"/>
                  </a:cubicBezTo>
                  <a:cubicBezTo>
                    <a:pt x="4078" y="2945"/>
                    <a:pt x="4144" y="3041"/>
                    <a:pt x="4204" y="3148"/>
                  </a:cubicBezTo>
                  <a:cubicBezTo>
                    <a:pt x="4305" y="3303"/>
                    <a:pt x="4347" y="3458"/>
                    <a:pt x="4293" y="3643"/>
                  </a:cubicBezTo>
                  <a:cubicBezTo>
                    <a:pt x="4263" y="3750"/>
                    <a:pt x="4287" y="3864"/>
                    <a:pt x="4317" y="3965"/>
                  </a:cubicBezTo>
                  <a:cubicBezTo>
                    <a:pt x="4353" y="4120"/>
                    <a:pt x="4341" y="4287"/>
                    <a:pt x="4281" y="4436"/>
                  </a:cubicBezTo>
                  <a:cubicBezTo>
                    <a:pt x="4192" y="4698"/>
                    <a:pt x="3888" y="4776"/>
                    <a:pt x="3679" y="4597"/>
                  </a:cubicBezTo>
                  <a:cubicBezTo>
                    <a:pt x="3589" y="4525"/>
                    <a:pt x="3506" y="4466"/>
                    <a:pt x="3369" y="4490"/>
                  </a:cubicBezTo>
                  <a:cubicBezTo>
                    <a:pt x="3440" y="4537"/>
                    <a:pt x="3488" y="4585"/>
                    <a:pt x="3542" y="4621"/>
                  </a:cubicBezTo>
                  <a:cubicBezTo>
                    <a:pt x="3512" y="4710"/>
                    <a:pt x="3429" y="4680"/>
                    <a:pt x="3399" y="4740"/>
                  </a:cubicBezTo>
                  <a:cubicBezTo>
                    <a:pt x="3452" y="4817"/>
                    <a:pt x="3548" y="4800"/>
                    <a:pt x="3607" y="4847"/>
                  </a:cubicBezTo>
                  <a:cubicBezTo>
                    <a:pt x="3560" y="4984"/>
                    <a:pt x="3512" y="5127"/>
                    <a:pt x="3458" y="5271"/>
                  </a:cubicBezTo>
                  <a:cubicBezTo>
                    <a:pt x="3399" y="5426"/>
                    <a:pt x="3387" y="5306"/>
                    <a:pt x="3429" y="5187"/>
                  </a:cubicBezTo>
                  <a:cubicBezTo>
                    <a:pt x="3387" y="5121"/>
                    <a:pt x="3327" y="5145"/>
                    <a:pt x="3274" y="5157"/>
                  </a:cubicBezTo>
                  <a:cubicBezTo>
                    <a:pt x="2904" y="5247"/>
                    <a:pt x="2564" y="5211"/>
                    <a:pt x="2194" y="5235"/>
                  </a:cubicBezTo>
                  <a:cubicBezTo>
                    <a:pt x="2111" y="5241"/>
                    <a:pt x="1992" y="5211"/>
                    <a:pt x="1908" y="5193"/>
                  </a:cubicBezTo>
                  <a:cubicBezTo>
                    <a:pt x="1783" y="5163"/>
                    <a:pt x="1664" y="5145"/>
                    <a:pt x="1598" y="5300"/>
                  </a:cubicBezTo>
                  <a:cubicBezTo>
                    <a:pt x="1580" y="5336"/>
                    <a:pt x="1545" y="5366"/>
                    <a:pt x="1503" y="5336"/>
                  </a:cubicBezTo>
                  <a:cubicBezTo>
                    <a:pt x="1473" y="5312"/>
                    <a:pt x="1473" y="5277"/>
                    <a:pt x="1479" y="5247"/>
                  </a:cubicBezTo>
                  <a:cubicBezTo>
                    <a:pt x="1503" y="5181"/>
                    <a:pt x="1539" y="5121"/>
                    <a:pt x="1539" y="5056"/>
                  </a:cubicBezTo>
                  <a:cubicBezTo>
                    <a:pt x="1545" y="4800"/>
                    <a:pt x="1521" y="4859"/>
                    <a:pt x="1372" y="4549"/>
                  </a:cubicBezTo>
                  <a:cubicBezTo>
                    <a:pt x="1449" y="4460"/>
                    <a:pt x="1580" y="4412"/>
                    <a:pt x="1634" y="4299"/>
                  </a:cubicBezTo>
                  <a:cubicBezTo>
                    <a:pt x="1652" y="4269"/>
                    <a:pt x="1670" y="4251"/>
                    <a:pt x="1652" y="4209"/>
                  </a:cubicBezTo>
                  <a:cubicBezTo>
                    <a:pt x="1622" y="4180"/>
                    <a:pt x="1592" y="4180"/>
                    <a:pt x="1562" y="4203"/>
                  </a:cubicBezTo>
                  <a:cubicBezTo>
                    <a:pt x="1491" y="4257"/>
                    <a:pt x="1419" y="4299"/>
                    <a:pt x="1366" y="4370"/>
                  </a:cubicBezTo>
                  <a:cubicBezTo>
                    <a:pt x="1294" y="4478"/>
                    <a:pt x="1175" y="4561"/>
                    <a:pt x="1032" y="4621"/>
                  </a:cubicBezTo>
                  <a:close/>
                  <a:moveTo>
                    <a:pt x="3357" y="5592"/>
                  </a:moveTo>
                  <a:cubicBezTo>
                    <a:pt x="3363" y="5634"/>
                    <a:pt x="3291" y="5688"/>
                    <a:pt x="3268" y="5688"/>
                  </a:cubicBezTo>
                  <a:cubicBezTo>
                    <a:pt x="3214" y="5694"/>
                    <a:pt x="3142" y="5664"/>
                    <a:pt x="3142" y="5622"/>
                  </a:cubicBezTo>
                  <a:cubicBezTo>
                    <a:pt x="3148" y="5551"/>
                    <a:pt x="3232" y="5539"/>
                    <a:pt x="3238" y="5539"/>
                  </a:cubicBezTo>
                  <a:cubicBezTo>
                    <a:pt x="3333" y="5521"/>
                    <a:pt x="3351" y="5563"/>
                    <a:pt x="3357" y="5592"/>
                  </a:cubicBezTo>
                  <a:close/>
                  <a:moveTo>
                    <a:pt x="2916" y="5503"/>
                  </a:moveTo>
                  <a:cubicBezTo>
                    <a:pt x="2844" y="5491"/>
                    <a:pt x="2797" y="5414"/>
                    <a:pt x="2814" y="5354"/>
                  </a:cubicBezTo>
                  <a:cubicBezTo>
                    <a:pt x="2820" y="5324"/>
                    <a:pt x="2874" y="5312"/>
                    <a:pt x="2922" y="5324"/>
                  </a:cubicBezTo>
                  <a:cubicBezTo>
                    <a:pt x="2981" y="5330"/>
                    <a:pt x="3059" y="5306"/>
                    <a:pt x="3065" y="5402"/>
                  </a:cubicBezTo>
                  <a:cubicBezTo>
                    <a:pt x="3041" y="5485"/>
                    <a:pt x="2981" y="5509"/>
                    <a:pt x="2916" y="5503"/>
                  </a:cubicBezTo>
                  <a:close/>
                  <a:moveTo>
                    <a:pt x="3041" y="5664"/>
                  </a:moveTo>
                  <a:cubicBezTo>
                    <a:pt x="3029" y="5700"/>
                    <a:pt x="2975" y="5747"/>
                    <a:pt x="2898" y="5742"/>
                  </a:cubicBezTo>
                  <a:cubicBezTo>
                    <a:pt x="2856" y="5742"/>
                    <a:pt x="2773" y="5712"/>
                    <a:pt x="2803" y="5628"/>
                  </a:cubicBezTo>
                  <a:cubicBezTo>
                    <a:pt x="2820" y="5592"/>
                    <a:pt x="2922" y="5569"/>
                    <a:pt x="2952" y="5575"/>
                  </a:cubicBezTo>
                  <a:cubicBezTo>
                    <a:pt x="2975" y="5581"/>
                    <a:pt x="3053" y="5610"/>
                    <a:pt x="3041" y="5664"/>
                  </a:cubicBezTo>
                  <a:close/>
                  <a:moveTo>
                    <a:pt x="2653" y="5503"/>
                  </a:moveTo>
                  <a:cubicBezTo>
                    <a:pt x="2576" y="5539"/>
                    <a:pt x="2504" y="5509"/>
                    <a:pt x="2463" y="5432"/>
                  </a:cubicBezTo>
                  <a:cubicBezTo>
                    <a:pt x="2415" y="5354"/>
                    <a:pt x="2469" y="5330"/>
                    <a:pt x="2534" y="5324"/>
                  </a:cubicBezTo>
                  <a:cubicBezTo>
                    <a:pt x="2612" y="5312"/>
                    <a:pt x="2695" y="5306"/>
                    <a:pt x="2731" y="5396"/>
                  </a:cubicBezTo>
                  <a:cubicBezTo>
                    <a:pt x="2737" y="5455"/>
                    <a:pt x="2701" y="5485"/>
                    <a:pt x="2653" y="5503"/>
                  </a:cubicBezTo>
                  <a:close/>
                  <a:moveTo>
                    <a:pt x="2701" y="5634"/>
                  </a:moveTo>
                  <a:cubicBezTo>
                    <a:pt x="2701" y="5783"/>
                    <a:pt x="2588" y="5742"/>
                    <a:pt x="2564" y="5742"/>
                  </a:cubicBezTo>
                  <a:cubicBezTo>
                    <a:pt x="2534" y="5742"/>
                    <a:pt x="2463" y="5747"/>
                    <a:pt x="2463" y="5634"/>
                  </a:cubicBezTo>
                  <a:cubicBezTo>
                    <a:pt x="2463" y="5598"/>
                    <a:pt x="2552" y="5581"/>
                    <a:pt x="2588" y="5581"/>
                  </a:cubicBezTo>
                  <a:cubicBezTo>
                    <a:pt x="2618" y="5581"/>
                    <a:pt x="2695" y="5592"/>
                    <a:pt x="2701" y="5634"/>
                  </a:cubicBezTo>
                  <a:close/>
                  <a:moveTo>
                    <a:pt x="2230" y="5515"/>
                  </a:moveTo>
                  <a:cubicBezTo>
                    <a:pt x="2171" y="5509"/>
                    <a:pt x="2111" y="5485"/>
                    <a:pt x="2105" y="5414"/>
                  </a:cubicBezTo>
                  <a:cubicBezTo>
                    <a:pt x="2087" y="5294"/>
                    <a:pt x="2194" y="5300"/>
                    <a:pt x="2248" y="5306"/>
                  </a:cubicBezTo>
                  <a:cubicBezTo>
                    <a:pt x="2343" y="5312"/>
                    <a:pt x="2385" y="5300"/>
                    <a:pt x="2379" y="5390"/>
                  </a:cubicBezTo>
                  <a:cubicBezTo>
                    <a:pt x="2367" y="5473"/>
                    <a:pt x="2320" y="5521"/>
                    <a:pt x="2230" y="5515"/>
                  </a:cubicBezTo>
                  <a:close/>
                  <a:moveTo>
                    <a:pt x="2278" y="5724"/>
                  </a:moveTo>
                  <a:cubicBezTo>
                    <a:pt x="2236" y="5724"/>
                    <a:pt x="2141" y="5747"/>
                    <a:pt x="2087" y="5718"/>
                  </a:cubicBezTo>
                  <a:cubicBezTo>
                    <a:pt x="2081" y="5712"/>
                    <a:pt x="2087" y="5622"/>
                    <a:pt x="2135" y="5598"/>
                  </a:cubicBezTo>
                  <a:cubicBezTo>
                    <a:pt x="2177" y="5575"/>
                    <a:pt x="2177" y="5575"/>
                    <a:pt x="2224" y="5575"/>
                  </a:cubicBezTo>
                  <a:cubicBezTo>
                    <a:pt x="2248" y="5575"/>
                    <a:pt x="2337" y="5622"/>
                    <a:pt x="2320" y="5652"/>
                  </a:cubicBezTo>
                  <a:cubicBezTo>
                    <a:pt x="2320" y="5682"/>
                    <a:pt x="2337" y="5724"/>
                    <a:pt x="2278" y="5724"/>
                  </a:cubicBezTo>
                  <a:close/>
                  <a:moveTo>
                    <a:pt x="1866" y="5449"/>
                  </a:moveTo>
                  <a:cubicBezTo>
                    <a:pt x="1819" y="5443"/>
                    <a:pt x="1783" y="5396"/>
                    <a:pt x="1789" y="5342"/>
                  </a:cubicBezTo>
                  <a:cubicBezTo>
                    <a:pt x="1807" y="5294"/>
                    <a:pt x="1837" y="5265"/>
                    <a:pt x="1896" y="5277"/>
                  </a:cubicBezTo>
                  <a:cubicBezTo>
                    <a:pt x="1932" y="5282"/>
                    <a:pt x="1992" y="5306"/>
                    <a:pt x="1992" y="5360"/>
                  </a:cubicBezTo>
                  <a:cubicBezTo>
                    <a:pt x="1968" y="5414"/>
                    <a:pt x="1920" y="5455"/>
                    <a:pt x="1866" y="5449"/>
                  </a:cubicBezTo>
                  <a:close/>
                  <a:moveTo>
                    <a:pt x="1926" y="5628"/>
                  </a:moveTo>
                  <a:cubicBezTo>
                    <a:pt x="1878" y="5682"/>
                    <a:pt x="1831" y="5664"/>
                    <a:pt x="1783" y="5664"/>
                  </a:cubicBezTo>
                  <a:cubicBezTo>
                    <a:pt x="1723" y="5664"/>
                    <a:pt x="1670" y="5634"/>
                    <a:pt x="1694" y="5563"/>
                  </a:cubicBezTo>
                  <a:cubicBezTo>
                    <a:pt x="1717" y="5503"/>
                    <a:pt x="1801" y="5479"/>
                    <a:pt x="1849" y="5485"/>
                  </a:cubicBezTo>
                  <a:cubicBezTo>
                    <a:pt x="1920" y="5503"/>
                    <a:pt x="1926" y="5581"/>
                    <a:pt x="1926" y="5628"/>
                  </a:cubicBezTo>
                  <a:close/>
                  <a:moveTo>
                    <a:pt x="1574" y="5622"/>
                  </a:moveTo>
                  <a:cubicBezTo>
                    <a:pt x="1574" y="5652"/>
                    <a:pt x="1551" y="5658"/>
                    <a:pt x="1533" y="5664"/>
                  </a:cubicBezTo>
                  <a:cubicBezTo>
                    <a:pt x="1473" y="5658"/>
                    <a:pt x="1485" y="5610"/>
                    <a:pt x="1491" y="5575"/>
                  </a:cubicBezTo>
                  <a:cubicBezTo>
                    <a:pt x="1491" y="5551"/>
                    <a:pt x="1491" y="5515"/>
                    <a:pt x="1521" y="5533"/>
                  </a:cubicBezTo>
                  <a:cubicBezTo>
                    <a:pt x="1562" y="5539"/>
                    <a:pt x="1568" y="5581"/>
                    <a:pt x="1574" y="5622"/>
                  </a:cubicBezTo>
                  <a:close/>
                  <a:moveTo>
                    <a:pt x="1074" y="5730"/>
                  </a:moveTo>
                  <a:cubicBezTo>
                    <a:pt x="1091" y="5491"/>
                    <a:pt x="1103" y="5247"/>
                    <a:pt x="1091" y="5008"/>
                  </a:cubicBezTo>
                  <a:cubicBezTo>
                    <a:pt x="1091" y="4966"/>
                    <a:pt x="1097" y="4925"/>
                    <a:pt x="1151" y="4913"/>
                  </a:cubicBezTo>
                  <a:cubicBezTo>
                    <a:pt x="1205" y="4907"/>
                    <a:pt x="1246" y="4913"/>
                    <a:pt x="1276" y="4966"/>
                  </a:cubicBezTo>
                  <a:cubicBezTo>
                    <a:pt x="1312" y="5032"/>
                    <a:pt x="1324" y="5104"/>
                    <a:pt x="1324" y="5181"/>
                  </a:cubicBezTo>
                  <a:cubicBezTo>
                    <a:pt x="1324" y="5306"/>
                    <a:pt x="1336" y="5432"/>
                    <a:pt x="1336" y="5551"/>
                  </a:cubicBezTo>
                  <a:cubicBezTo>
                    <a:pt x="1330" y="5682"/>
                    <a:pt x="1396" y="5747"/>
                    <a:pt x="1509" y="5753"/>
                  </a:cubicBezTo>
                  <a:cubicBezTo>
                    <a:pt x="1729" y="5771"/>
                    <a:pt x="1950" y="5837"/>
                    <a:pt x="2177" y="5831"/>
                  </a:cubicBezTo>
                  <a:cubicBezTo>
                    <a:pt x="2397" y="5819"/>
                    <a:pt x="2612" y="5837"/>
                    <a:pt x="2826" y="5849"/>
                  </a:cubicBezTo>
                  <a:cubicBezTo>
                    <a:pt x="2999" y="5867"/>
                    <a:pt x="3154" y="5813"/>
                    <a:pt x="3321" y="5783"/>
                  </a:cubicBezTo>
                  <a:cubicBezTo>
                    <a:pt x="3429" y="5759"/>
                    <a:pt x="3488" y="5700"/>
                    <a:pt x="3518" y="5592"/>
                  </a:cubicBezTo>
                  <a:cubicBezTo>
                    <a:pt x="3560" y="5443"/>
                    <a:pt x="3607" y="5282"/>
                    <a:pt x="3667" y="5145"/>
                  </a:cubicBezTo>
                  <a:cubicBezTo>
                    <a:pt x="3691" y="5086"/>
                    <a:pt x="3715" y="5002"/>
                    <a:pt x="3804" y="5032"/>
                  </a:cubicBezTo>
                  <a:cubicBezTo>
                    <a:pt x="3870" y="5056"/>
                    <a:pt x="3900" y="5121"/>
                    <a:pt x="3900" y="5187"/>
                  </a:cubicBezTo>
                  <a:cubicBezTo>
                    <a:pt x="3900" y="5277"/>
                    <a:pt x="3876" y="5372"/>
                    <a:pt x="3876" y="5461"/>
                  </a:cubicBezTo>
                  <a:cubicBezTo>
                    <a:pt x="3894" y="5879"/>
                    <a:pt x="3721" y="6201"/>
                    <a:pt x="3381" y="6439"/>
                  </a:cubicBezTo>
                  <a:cubicBezTo>
                    <a:pt x="3250" y="6523"/>
                    <a:pt x="3148" y="6624"/>
                    <a:pt x="3029" y="6725"/>
                  </a:cubicBezTo>
                  <a:cubicBezTo>
                    <a:pt x="2892" y="6827"/>
                    <a:pt x="2749" y="6850"/>
                    <a:pt x="2612" y="6761"/>
                  </a:cubicBezTo>
                  <a:cubicBezTo>
                    <a:pt x="2463" y="6672"/>
                    <a:pt x="2314" y="6654"/>
                    <a:pt x="2165" y="6737"/>
                  </a:cubicBezTo>
                  <a:cubicBezTo>
                    <a:pt x="2057" y="6797"/>
                    <a:pt x="1962" y="6773"/>
                    <a:pt x="1890" y="6701"/>
                  </a:cubicBezTo>
                  <a:cubicBezTo>
                    <a:pt x="1700" y="6529"/>
                    <a:pt x="1503" y="6379"/>
                    <a:pt x="1294" y="6254"/>
                  </a:cubicBezTo>
                  <a:cubicBezTo>
                    <a:pt x="1091" y="6129"/>
                    <a:pt x="1062" y="5938"/>
                    <a:pt x="1074" y="5730"/>
                  </a:cubicBezTo>
                  <a:close/>
                </a:path>
              </a:pathLst>
            </a:custGeom>
            <a:solidFill>
              <a:srgbClr val="205672"/>
            </a:solidFill>
            <a:ln cap="flat" cmpd="sng" w="381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51"/>
            <p:cNvSpPr/>
            <p:nvPr/>
          </p:nvSpPr>
          <p:spPr>
            <a:xfrm>
              <a:off x="5196888" y="413762"/>
              <a:ext cx="2860393" cy="3156283"/>
            </a:xfrm>
            <a:custGeom>
              <a:rect b="b" l="l" r="r" t="t"/>
              <a:pathLst>
                <a:path extrusionOk="0" h="5152" w="4669">
                  <a:moveTo>
                    <a:pt x="310" y="2260"/>
                  </a:moveTo>
                  <a:cubicBezTo>
                    <a:pt x="328" y="2540"/>
                    <a:pt x="400" y="2826"/>
                    <a:pt x="280" y="3125"/>
                  </a:cubicBezTo>
                  <a:cubicBezTo>
                    <a:pt x="161" y="2958"/>
                    <a:pt x="119" y="2791"/>
                    <a:pt x="90" y="2612"/>
                  </a:cubicBezTo>
                  <a:cubicBezTo>
                    <a:pt x="42" y="2230"/>
                    <a:pt x="0" y="1849"/>
                    <a:pt x="101" y="1467"/>
                  </a:cubicBezTo>
                  <a:cubicBezTo>
                    <a:pt x="203" y="1038"/>
                    <a:pt x="441" y="716"/>
                    <a:pt x="799" y="471"/>
                  </a:cubicBezTo>
                  <a:cubicBezTo>
                    <a:pt x="1300" y="138"/>
                    <a:pt x="1848" y="0"/>
                    <a:pt x="2439" y="48"/>
                  </a:cubicBezTo>
                  <a:cubicBezTo>
                    <a:pt x="2754" y="66"/>
                    <a:pt x="3070" y="96"/>
                    <a:pt x="3369" y="209"/>
                  </a:cubicBezTo>
                  <a:cubicBezTo>
                    <a:pt x="3637" y="305"/>
                    <a:pt x="3863" y="466"/>
                    <a:pt x="4036" y="686"/>
                  </a:cubicBezTo>
                  <a:cubicBezTo>
                    <a:pt x="4519" y="1318"/>
                    <a:pt x="4668" y="2093"/>
                    <a:pt x="4203" y="2850"/>
                  </a:cubicBezTo>
                  <a:cubicBezTo>
                    <a:pt x="4012" y="2689"/>
                    <a:pt x="3810" y="2552"/>
                    <a:pt x="3738" y="2284"/>
                  </a:cubicBezTo>
                  <a:cubicBezTo>
                    <a:pt x="3685" y="2409"/>
                    <a:pt x="3756" y="2481"/>
                    <a:pt x="3810" y="2570"/>
                  </a:cubicBezTo>
                  <a:cubicBezTo>
                    <a:pt x="3869" y="2671"/>
                    <a:pt x="3935" y="2767"/>
                    <a:pt x="3995" y="2868"/>
                  </a:cubicBezTo>
                  <a:cubicBezTo>
                    <a:pt x="4096" y="3029"/>
                    <a:pt x="4138" y="3184"/>
                    <a:pt x="4084" y="3369"/>
                  </a:cubicBezTo>
                  <a:cubicBezTo>
                    <a:pt x="4054" y="3476"/>
                    <a:pt x="4078" y="3584"/>
                    <a:pt x="4108" y="3691"/>
                  </a:cubicBezTo>
                  <a:cubicBezTo>
                    <a:pt x="4144" y="3846"/>
                    <a:pt x="4132" y="4013"/>
                    <a:pt x="4072" y="4162"/>
                  </a:cubicBezTo>
                  <a:cubicBezTo>
                    <a:pt x="3983" y="4418"/>
                    <a:pt x="3679" y="4502"/>
                    <a:pt x="3470" y="4323"/>
                  </a:cubicBezTo>
                  <a:cubicBezTo>
                    <a:pt x="3380" y="4251"/>
                    <a:pt x="3297" y="4192"/>
                    <a:pt x="3160" y="4210"/>
                  </a:cubicBezTo>
                  <a:cubicBezTo>
                    <a:pt x="3231" y="4263"/>
                    <a:pt x="3279" y="4311"/>
                    <a:pt x="3333" y="4347"/>
                  </a:cubicBezTo>
                  <a:cubicBezTo>
                    <a:pt x="3303" y="4436"/>
                    <a:pt x="3220" y="4406"/>
                    <a:pt x="3190" y="4466"/>
                  </a:cubicBezTo>
                  <a:cubicBezTo>
                    <a:pt x="3243" y="4538"/>
                    <a:pt x="3339" y="4526"/>
                    <a:pt x="3398" y="4567"/>
                  </a:cubicBezTo>
                  <a:cubicBezTo>
                    <a:pt x="3351" y="4710"/>
                    <a:pt x="3303" y="4853"/>
                    <a:pt x="3249" y="4997"/>
                  </a:cubicBezTo>
                  <a:cubicBezTo>
                    <a:pt x="3190" y="5152"/>
                    <a:pt x="3178" y="5032"/>
                    <a:pt x="3220" y="4913"/>
                  </a:cubicBezTo>
                  <a:cubicBezTo>
                    <a:pt x="3178" y="4848"/>
                    <a:pt x="3118" y="4865"/>
                    <a:pt x="3065" y="4883"/>
                  </a:cubicBezTo>
                  <a:cubicBezTo>
                    <a:pt x="2695" y="4973"/>
                    <a:pt x="2319" y="4943"/>
                    <a:pt x="1950" y="4973"/>
                  </a:cubicBezTo>
                  <a:cubicBezTo>
                    <a:pt x="1866" y="4979"/>
                    <a:pt x="1783" y="4943"/>
                    <a:pt x="1699" y="4919"/>
                  </a:cubicBezTo>
                  <a:cubicBezTo>
                    <a:pt x="1574" y="4889"/>
                    <a:pt x="1455" y="4865"/>
                    <a:pt x="1389" y="5026"/>
                  </a:cubicBezTo>
                  <a:cubicBezTo>
                    <a:pt x="1371" y="5062"/>
                    <a:pt x="1336" y="5092"/>
                    <a:pt x="1294" y="5062"/>
                  </a:cubicBezTo>
                  <a:cubicBezTo>
                    <a:pt x="1264" y="5038"/>
                    <a:pt x="1264" y="5003"/>
                    <a:pt x="1270" y="4973"/>
                  </a:cubicBezTo>
                  <a:cubicBezTo>
                    <a:pt x="1294" y="4907"/>
                    <a:pt x="1312" y="4848"/>
                    <a:pt x="1330" y="4776"/>
                  </a:cubicBezTo>
                  <a:cubicBezTo>
                    <a:pt x="1401" y="4538"/>
                    <a:pt x="1371" y="4448"/>
                    <a:pt x="1163" y="4269"/>
                  </a:cubicBezTo>
                  <a:cubicBezTo>
                    <a:pt x="1240" y="4180"/>
                    <a:pt x="1371" y="4138"/>
                    <a:pt x="1425" y="4025"/>
                  </a:cubicBezTo>
                  <a:cubicBezTo>
                    <a:pt x="1443" y="3995"/>
                    <a:pt x="1461" y="3971"/>
                    <a:pt x="1443" y="3935"/>
                  </a:cubicBezTo>
                  <a:cubicBezTo>
                    <a:pt x="1413" y="3906"/>
                    <a:pt x="1383" y="3906"/>
                    <a:pt x="1353" y="3929"/>
                  </a:cubicBezTo>
                  <a:cubicBezTo>
                    <a:pt x="1282" y="3983"/>
                    <a:pt x="1210" y="4025"/>
                    <a:pt x="1157" y="4090"/>
                  </a:cubicBezTo>
                  <a:cubicBezTo>
                    <a:pt x="1061" y="4210"/>
                    <a:pt x="942" y="4293"/>
                    <a:pt x="799" y="4353"/>
                  </a:cubicBezTo>
                  <a:cubicBezTo>
                    <a:pt x="650" y="4412"/>
                    <a:pt x="555" y="4388"/>
                    <a:pt x="477" y="4251"/>
                  </a:cubicBezTo>
                  <a:cubicBezTo>
                    <a:pt x="459" y="4210"/>
                    <a:pt x="447" y="4168"/>
                    <a:pt x="441" y="4132"/>
                  </a:cubicBezTo>
                  <a:cubicBezTo>
                    <a:pt x="429" y="3804"/>
                    <a:pt x="346" y="3476"/>
                    <a:pt x="358" y="3136"/>
                  </a:cubicBezTo>
                  <a:cubicBezTo>
                    <a:pt x="358" y="3089"/>
                    <a:pt x="376" y="3041"/>
                    <a:pt x="388" y="2999"/>
                  </a:cubicBezTo>
                  <a:cubicBezTo>
                    <a:pt x="507" y="2737"/>
                    <a:pt x="435" y="2499"/>
                    <a:pt x="310" y="2260"/>
                  </a:cubicBezTo>
                  <a:close/>
                  <a:moveTo>
                    <a:pt x="1163" y="3655"/>
                  </a:moveTo>
                  <a:cubicBezTo>
                    <a:pt x="1413" y="3655"/>
                    <a:pt x="1723" y="3435"/>
                    <a:pt x="1818" y="3220"/>
                  </a:cubicBezTo>
                  <a:cubicBezTo>
                    <a:pt x="1926" y="2975"/>
                    <a:pt x="1848" y="2671"/>
                    <a:pt x="1634" y="2534"/>
                  </a:cubicBezTo>
                  <a:cubicBezTo>
                    <a:pt x="1413" y="2391"/>
                    <a:pt x="1210" y="2403"/>
                    <a:pt x="978" y="2618"/>
                  </a:cubicBezTo>
                  <a:cubicBezTo>
                    <a:pt x="912" y="2677"/>
                    <a:pt x="847" y="2743"/>
                    <a:pt x="787" y="2809"/>
                  </a:cubicBezTo>
                  <a:cubicBezTo>
                    <a:pt x="638" y="2987"/>
                    <a:pt x="638" y="3190"/>
                    <a:pt x="716" y="3399"/>
                  </a:cubicBezTo>
                  <a:cubicBezTo>
                    <a:pt x="805" y="3613"/>
                    <a:pt x="1008" y="3625"/>
                    <a:pt x="1163" y="3655"/>
                  </a:cubicBezTo>
                  <a:close/>
                  <a:moveTo>
                    <a:pt x="1872" y="3983"/>
                  </a:moveTo>
                  <a:lnTo>
                    <a:pt x="1872" y="4031"/>
                  </a:lnTo>
                  <a:cubicBezTo>
                    <a:pt x="1872" y="4162"/>
                    <a:pt x="1908" y="4263"/>
                    <a:pt x="2021" y="4329"/>
                  </a:cubicBezTo>
                  <a:cubicBezTo>
                    <a:pt x="2111" y="4388"/>
                    <a:pt x="2206" y="4412"/>
                    <a:pt x="2289" y="4323"/>
                  </a:cubicBezTo>
                  <a:cubicBezTo>
                    <a:pt x="2313" y="4293"/>
                    <a:pt x="2349" y="4311"/>
                    <a:pt x="2379" y="4329"/>
                  </a:cubicBezTo>
                  <a:cubicBezTo>
                    <a:pt x="2516" y="4400"/>
                    <a:pt x="2564" y="4281"/>
                    <a:pt x="2564" y="4210"/>
                  </a:cubicBezTo>
                  <a:cubicBezTo>
                    <a:pt x="2558" y="4013"/>
                    <a:pt x="2558" y="3792"/>
                    <a:pt x="2439" y="3607"/>
                  </a:cubicBezTo>
                  <a:cubicBezTo>
                    <a:pt x="2313" y="3423"/>
                    <a:pt x="2117" y="3429"/>
                    <a:pt x="1997" y="3613"/>
                  </a:cubicBezTo>
                  <a:cubicBezTo>
                    <a:pt x="1926" y="3733"/>
                    <a:pt x="1872" y="3864"/>
                    <a:pt x="1872" y="3983"/>
                  </a:cubicBezTo>
                  <a:close/>
                </a:path>
              </a:pathLst>
            </a:custGeom>
            <a:solidFill>
              <a:srgbClr val="92D9F5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51"/>
            <p:cNvSpPr/>
            <p:nvPr/>
          </p:nvSpPr>
          <p:spPr>
            <a:xfrm>
              <a:off x="5718853" y="3255151"/>
              <a:ext cx="1739271" cy="1191570"/>
            </a:xfrm>
            <a:custGeom>
              <a:rect b="b" l="l" r="r" t="t"/>
              <a:pathLst>
                <a:path extrusionOk="0" h="1945" w="2839">
                  <a:moveTo>
                    <a:pt x="13" y="824"/>
                  </a:moveTo>
                  <a:cubicBezTo>
                    <a:pt x="30" y="585"/>
                    <a:pt x="42" y="341"/>
                    <a:pt x="30" y="102"/>
                  </a:cubicBezTo>
                  <a:cubicBezTo>
                    <a:pt x="30" y="60"/>
                    <a:pt x="36" y="19"/>
                    <a:pt x="90" y="7"/>
                  </a:cubicBezTo>
                  <a:cubicBezTo>
                    <a:pt x="144" y="1"/>
                    <a:pt x="185" y="7"/>
                    <a:pt x="215" y="60"/>
                  </a:cubicBezTo>
                  <a:cubicBezTo>
                    <a:pt x="251" y="126"/>
                    <a:pt x="263" y="198"/>
                    <a:pt x="263" y="275"/>
                  </a:cubicBezTo>
                  <a:cubicBezTo>
                    <a:pt x="263" y="400"/>
                    <a:pt x="275" y="526"/>
                    <a:pt x="275" y="645"/>
                  </a:cubicBezTo>
                  <a:cubicBezTo>
                    <a:pt x="269" y="776"/>
                    <a:pt x="335" y="841"/>
                    <a:pt x="448" y="847"/>
                  </a:cubicBezTo>
                  <a:cubicBezTo>
                    <a:pt x="668" y="865"/>
                    <a:pt x="889" y="931"/>
                    <a:pt x="1116" y="925"/>
                  </a:cubicBezTo>
                  <a:cubicBezTo>
                    <a:pt x="1336" y="913"/>
                    <a:pt x="1551" y="931"/>
                    <a:pt x="1765" y="943"/>
                  </a:cubicBezTo>
                  <a:cubicBezTo>
                    <a:pt x="1938" y="961"/>
                    <a:pt x="2093" y="907"/>
                    <a:pt x="2260" y="877"/>
                  </a:cubicBezTo>
                  <a:cubicBezTo>
                    <a:pt x="2368" y="853"/>
                    <a:pt x="2427" y="794"/>
                    <a:pt x="2457" y="686"/>
                  </a:cubicBezTo>
                  <a:cubicBezTo>
                    <a:pt x="2499" y="537"/>
                    <a:pt x="2546" y="376"/>
                    <a:pt x="2606" y="239"/>
                  </a:cubicBezTo>
                  <a:cubicBezTo>
                    <a:pt x="2630" y="180"/>
                    <a:pt x="2654" y="96"/>
                    <a:pt x="2743" y="126"/>
                  </a:cubicBezTo>
                  <a:cubicBezTo>
                    <a:pt x="2809" y="150"/>
                    <a:pt x="2839" y="215"/>
                    <a:pt x="2839" y="281"/>
                  </a:cubicBezTo>
                  <a:cubicBezTo>
                    <a:pt x="2839" y="371"/>
                    <a:pt x="2815" y="466"/>
                    <a:pt x="2815" y="555"/>
                  </a:cubicBezTo>
                  <a:cubicBezTo>
                    <a:pt x="2833" y="973"/>
                    <a:pt x="2660" y="1295"/>
                    <a:pt x="2320" y="1533"/>
                  </a:cubicBezTo>
                  <a:cubicBezTo>
                    <a:pt x="2189" y="1617"/>
                    <a:pt x="2087" y="1718"/>
                    <a:pt x="1968" y="1819"/>
                  </a:cubicBezTo>
                  <a:cubicBezTo>
                    <a:pt x="1831" y="1921"/>
                    <a:pt x="1688" y="1944"/>
                    <a:pt x="1551" y="1855"/>
                  </a:cubicBezTo>
                  <a:cubicBezTo>
                    <a:pt x="1402" y="1766"/>
                    <a:pt x="1253" y="1748"/>
                    <a:pt x="1104" y="1831"/>
                  </a:cubicBezTo>
                  <a:cubicBezTo>
                    <a:pt x="996" y="1891"/>
                    <a:pt x="901" y="1867"/>
                    <a:pt x="829" y="1795"/>
                  </a:cubicBezTo>
                  <a:cubicBezTo>
                    <a:pt x="639" y="1623"/>
                    <a:pt x="442" y="1473"/>
                    <a:pt x="233" y="1348"/>
                  </a:cubicBezTo>
                  <a:cubicBezTo>
                    <a:pt x="30" y="1223"/>
                    <a:pt x="1" y="1032"/>
                    <a:pt x="13" y="824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51"/>
            <p:cNvSpPr/>
            <p:nvPr/>
          </p:nvSpPr>
          <p:spPr>
            <a:xfrm>
              <a:off x="5587749" y="1878566"/>
              <a:ext cx="789074" cy="774980"/>
            </a:xfrm>
            <a:custGeom>
              <a:rect b="b" l="l" r="r" t="t"/>
              <a:pathLst>
                <a:path extrusionOk="0" h="1265" w="1288">
                  <a:moveTo>
                    <a:pt x="525" y="1264"/>
                  </a:moveTo>
                  <a:cubicBezTo>
                    <a:pt x="364" y="1234"/>
                    <a:pt x="161" y="1222"/>
                    <a:pt x="78" y="1008"/>
                  </a:cubicBezTo>
                  <a:cubicBezTo>
                    <a:pt x="0" y="799"/>
                    <a:pt x="0" y="596"/>
                    <a:pt x="149" y="418"/>
                  </a:cubicBezTo>
                  <a:cubicBezTo>
                    <a:pt x="209" y="352"/>
                    <a:pt x="274" y="286"/>
                    <a:pt x="340" y="227"/>
                  </a:cubicBezTo>
                  <a:cubicBezTo>
                    <a:pt x="572" y="12"/>
                    <a:pt x="775" y="0"/>
                    <a:pt x="996" y="143"/>
                  </a:cubicBezTo>
                  <a:cubicBezTo>
                    <a:pt x="1222" y="280"/>
                    <a:pt x="1288" y="584"/>
                    <a:pt x="1180" y="829"/>
                  </a:cubicBezTo>
                  <a:cubicBezTo>
                    <a:pt x="1091" y="1044"/>
                    <a:pt x="781" y="1264"/>
                    <a:pt x="525" y="1264"/>
                  </a:cubicBezTo>
                  <a:close/>
                </a:path>
              </a:pathLst>
            </a:custGeom>
            <a:solidFill>
              <a:srgbClr val="2056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51"/>
            <p:cNvSpPr/>
            <p:nvPr/>
          </p:nvSpPr>
          <p:spPr>
            <a:xfrm>
              <a:off x="6727250" y="1951469"/>
              <a:ext cx="807453" cy="756601"/>
            </a:xfrm>
            <a:custGeom>
              <a:rect b="b" l="l" r="r" t="t"/>
              <a:pathLst>
                <a:path extrusionOk="0" h="1235" w="1318">
                  <a:moveTo>
                    <a:pt x="543" y="18"/>
                  </a:moveTo>
                  <a:cubicBezTo>
                    <a:pt x="871" y="0"/>
                    <a:pt x="1198" y="197"/>
                    <a:pt x="1276" y="615"/>
                  </a:cubicBezTo>
                  <a:cubicBezTo>
                    <a:pt x="1318" y="853"/>
                    <a:pt x="1079" y="1044"/>
                    <a:pt x="871" y="1115"/>
                  </a:cubicBezTo>
                  <a:cubicBezTo>
                    <a:pt x="543" y="1235"/>
                    <a:pt x="346" y="1121"/>
                    <a:pt x="203" y="942"/>
                  </a:cubicBezTo>
                  <a:cubicBezTo>
                    <a:pt x="30" y="734"/>
                    <a:pt x="0" y="579"/>
                    <a:pt x="84" y="322"/>
                  </a:cubicBezTo>
                  <a:cubicBezTo>
                    <a:pt x="149" y="132"/>
                    <a:pt x="334" y="18"/>
                    <a:pt x="543" y="18"/>
                  </a:cubicBezTo>
                  <a:close/>
                </a:path>
              </a:pathLst>
            </a:custGeom>
            <a:solidFill>
              <a:srgbClr val="2056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51"/>
            <p:cNvSpPr/>
            <p:nvPr/>
          </p:nvSpPr>
          <p:spPr>
            <a:xfrm>
              <a:off x="6343741" y="2510190"/>
              <a:ext cx="423943" cy="607119"/>
            </a:xfrm>
            <a:custGeom>
              <a:rect b="b" l="l" r="r" t="t"/>
              <a:pathLst>
                <a:path extrusionOk="0" h="991" w="692">
                  <a:moveTo>
                    <a:pt x="0" y="561"/>
                  </a:moveTo>
                  <a:cubicBezTo>
                    <a:pt x="0" y="442"/>
                    <a:pt x="54" y="311"/>
                    <a:pt x="125" y="191"/>
                  </a:cubicBezTo>
                  <a:cubicBezTo>
                    <a:pt x="245" y="7"/>
                    <a:pt x="441" y="1"/>
                    <a:pt x="567" y="185"/>
                  </a:cubicBezTo>
                  <a:cubicBezTo>
                    <a:pt x="686" y="364"/>
                    <a:pt x="680" y="579"/>
                    <a:pt x="692" y="788"/>
                  </a:cubicBezTo>
                  <a:cubicBezTo>
                    <a:pt x="692" y="865"/>
                    <a:pt x="644" y="978"/>
                    <a:pt x="507" y="907"/>
                  </a:cubicBezTo>
                  <a:cubicBezTo>
                    <a:pt x="477" y="895"/>
                    <a:pt x="441" y="877"/>
                    <a:pt x="417" y="901"/>
                  </a:cubicBezTo>
                  <a:cubicBezTo>
                    <a:pt x="328" y="990"/>
                    <a:pt x="239" y="966"/>
                    <a:pt x="149" y="907"/>
                  </a:cubicBezTo>
                  <a:cubicBezTo>
                    <a:pt x="48" y="841"/>
                    <a:pt x="6" y="728"/>
                    <a:pt x="0" y="609"/>
                  </a:cubicBezTo>
                  <a:close/>
                </a:path>
              </a:pathLst>
            </a:custGeom>
            <a:solidFill>
              <a:srgbClr val="2056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51"/>
            <p:cNvSpPr/>
            <p:nvPr/>
          </p:nvSpPr>
          <p:spPr>
            <a:xfrm>
              <a:off x="6975367" y="3496528"/>
              <a:ext cx="150096" cy="117625"/>
            </a:xfrm>
            <a:custGeom>
              <a:rect b="b" l="l" r="r" t="t"/>
              <a:pathLst>
                <a:path extrusionOk="0" h="192" w="245">
                  <a:moveTo>
                    <a:pt x="239" y="66"/>
                  </a:moveTo>
                  <a:cubicBezTo>
                    <a:pt x="245" y="114"/>
                    <a:pt x="221" y="149"/>
                    <a:pt x="185" y="161"/>
                  </a:cubicBezTo>
                  <a:cubicBezTo>
                    <a:pt x="126" y="191"/>
                    <a:pt x="72" y="185"/>
                    <a:pt x="36" y="126"/>
                  </a:cubicBezTo>
                  <a:cubicBezTo>
                    <a:pt x="1" y="66"/>
                    <a:pt x="36" y="12"/>
                    <a:pt x="90" y="12"/>
                  </a:cubicBezTo>
                  <a:cubicBezTo>
                    <a:pt x="150" y="6"/>
                    <a:pt x="209" y="0"/>
                    <a:pt x="239" y="66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52"/>
          <p:cNvSpPr txBox="1"/>
          <p:nvPr>
            <p:ph type="title"/>
          </p:nvPr>
        </p:nvSpPr>
        <p:spPr>
          <a:xfrm>
            <a:off x="575020" y="40786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Background Removal</a:t>
            </a:r>
            <a:endParaRPr/>
          </a:p>
        </p:txBody>
      </p:sp>
      <p:sp>
        <p:nvSpPr>
          <p:cNvPr id="1534" name="Google Shape;1534;p52"/>
          <p:cNvSpPr txBox="1"/>
          <p:nvPr>
            <p:ph idx="1" type="subTitle"/>
          </p:nvPr>
        </p:nvSpPr>
        <p:spPr>
          <a:xfrm>
            <a:off x="575020" y="1344740"/>
            <a:ext cx="7704000" cy="24540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Char char="❖"/>
            </a:pPr>
            <a:r>
              <a:rPr lang="en-US" sz="2600"/>
              <a:t>Background Removal là một kĩ thuật thường xuyên được sử dụng trong xử lí ảnh.</a:t>
            </a:r>
            <a:endParaRPr/>
          </a:p>
          <a:p>
            <a:pPr indent="-4191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600"/>
              <a:buChar char="❖"/>
            </a:pPr>
            <a:r>
              <a:rPr lang="en-US" sz="2600"/>
              <a:t>G</a:t>
            </a:r>
            <a:r>
              <a:rPr lang="en-US" sz="2600"/>
              <a:t>iúp mô hình tập trung vào vùng cần quan sát</a:t>
            </a:r>
            <a:endParaRPr sz="2600"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8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53"/>
          <p:cNvSpPr txBox="1"/>
          <p:nvPr>
            <p:ph type="title"/>
          </p:nvPr>
        </p:nvSpPr>
        <p:spPr>
          <a:xfrm>
            <a:off x="575020" y="40786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Background Removal</a:t>
            </a:r>
            <a:endParaRPr/>
          </a:p>
        </p:txBody>
      </p:sp>
      <p:pic>
        <p:nvPicPr>
          <p:cNvPr id="1540" name="Google Shape;1540;p53"/>
          <p:cNvPicPr preferRelativeResize="0"/>
          <p:nvPr/>
        </p:nvPicPr>
        <p:blipFill rotWithShape="1">
          <a:blip r:embed="rId3">
            <a:alphaModFix/>
          </a:blip>
          <a:srcRect b="1724" l="1941" r="0" t="866"/>
          <a:stretch/>
        </p:blipFill>
        <p:spPr>
          <a:xfrm>
            <a:off x="902375" y="1360725"/>
            <a:ext cx="2864650" cy="2839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541" name="Google Shape;1541;p53"/>
          <p:cNvSpPr/>
          <p:nvPr/>
        </p:nvSpPr>
        <p:spPr>
          <a:xfrm>
            <a:off x="4183041" y="2446888"/>
            <a:ext cx="1500187" cy="77152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25400">
            <a:solidFill>
              <a:srgbClr val="6A9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2" name="Google Shape;1542;p53"/>
          <p:cNvSpPr txBox="1"/>
          <p:nvPr/>
        </p:nvSpPr>
        <p:spPr>
          <a:xfrm>
            <a:off x="3811470" y="2108334"/>
            <a:ext cx="2174993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Background Removal</a:t>
            </a:r>
            <a:endParaRPr/>
          </a:p>
        </p:txBody>
      </p:sp>
      <p:pic>
        <p:nvPicPr>
          <p:cNvPr id="1543" name="Google Shape;1543;p53"/>
          <p:cNvPicPr preferRelativeResize="0"/>
          <p:nvPr/>
        </p:nvPicPr>
        <p:blipFill rotWithShape="1">
          <a:blip r:embed="rId4">
            <a:alphaModFix/>
          </a:blip>
          <a:srcRect b="874" l="2383" r="1527" t="884"/>
          <a:stretch/>
        </p:blipFill>
        <p:spPr>
          <a:xfrm>
            <a:off x="6099250" y="1385875"/>
            <a:ext cx="2752625" cy="28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p54"/>
          <p:cNvSpPr txBox="1"/>
          <p:nvPr>
            <p:ph type="title"/>
          </p:nvPr>
        </p:nvSpPr>
        <p:spPr>
          <a:xfrm>
            <a:off x="575020" y="40786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Noise Removal</a:t>
            </a:r>
            <a:endParaRPr/>
          </a:p>
        </p:txBody>
      </p:sp>
      <p:sp>
        <p:nvSpPr>
          <p:cNvPr id="1549" name="Google Shape;1549;p54"/>
          <p:cNvSpPr txBox="1"/>
          <p:nvPr>
            <p:ph idx="1" type="subTitle"/>
          </p:nvPr>
        </p:nvSpPr>
        <p:spPr>
          <a:xfrm>
            <a:off x="575025" y="1210725"/>
            <a:ext cx="7704000" cy="31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n-US" sz="2400"/>
              <a:t>Thực hiện loại bỏ nhiễu bằng bộ lọc Bilateral.</a:t>
            </a:r>
            <a:endParaRPr/>
          </a:p>
          <a:p>
            <a:pPr indent="-381000" lvl="1" marL="914400" rtl="0" algn="just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2400"/>
              <a:buChar char="➢"/>
            </a:pPr>
            <a:r>
              <a:rPr lang="en-US" sz="2400"/>
              <a:t>Là bộ lọc không tuyến tính, đồng thời các chi tiết trên ảnh được bảo toàn.</a:t>
            </a:r>
            <a:endParaRPr sz="2400"/>
          </a:p>
          <a:p>
            <a:pPr indent="-381000" lvl="0" marL="457200" rtl="0" algn="just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n-US" sz="2400"/>
              <a:t>Thay thế giá trị pixel bằng trọng số giá trị trung bình của các pixel lân cận.</a:t>
            </a:r>
            <a:endParaRPr sz="2400"/>
          </a:p>
          <a:p>
            <a:pPr indent="0" lvl="0" marL="0" rtl="0" algn="just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3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Google Shape;1554;g226c16f4eca_1_0"/>
          <p:cNvSpPr/>
          <p:nvPr/>
        </p:nvSpPr>
        <p:spPr>
          <a:xfrm>
            <a:off x="4183041" y="2446888"/>
            <a:ext cx="1500300" cy="771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25400">
            <a:solidFill>
              <a:srgbClr val="6A9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5" name="Google Shape;1555;g226c16f4eca_1_0"/>
          <p:cNvSpPr txBox="1"/>
          <p:nvPr/>
        </p:nvSpPr>
        <p:spPr>
          <a:xfrm>
            <a:off x="4054720" y="2108209"/>
            <a:ext cx="2175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Noise</a:t>
            </a:r>
            <a:r>
              <a:rPr b="0" i="0" lang="en-US" sz="16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Removal</a:t>
            </a:r>
            <a:endParaRPr/>
          </a:p>
        </p:txBody>
      </p:sp>
      <p:pic>
        <p:nvPicPr>
          <p:cNvPr id="1556" name="Google Shape;1556;g226c16f4eca_1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30919" y="1360730"/>
            <a:ext cx="2864644" cy="2864644"/>
          </a:xfrm>
          <a:prstGeom prst="rect">
            <a:avLst/>
          </a:prstGeom>
          <a:noFill/>
          <a:ln>
            <a:noFill/>
          </a:ln>
        </p:spPr>
      </p:pic>
      <p:sp>
        <p:nvSpPr>
          <p:cNvPr id="1557" name="Google Shape;1557;g226c16f4eca_1_0"/>
          <p:cNvSpPr txBox="1"/>
          <p:nvPr>
            <p:ph type="title"/>
          </p:nvPr>
        </p:nvSpPr>
        <p:spPr>
          <a:xfrm>
            <a:off x="575020" y="40786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Noise Removal</a:t>
            </a:r>
            <a:endParaRPr/>
          </a:p>
        </p:txBody>
      </p:sp>
      <p:pic>
        <p:nvPicPr>
          <p:cNvPr id="1558" name="Google Shape;1558;g226c16f4eca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00" y="1360725"/>
            <a:ext cx="2845229" cy="2864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2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p55"/>
          <p:cNvSpPr txBox="1"/>
          <p:nvPr>
            <p:ph type="title"/>
          </p:nvPr>
        </p:nvSpPr>
        <p:spPr>
          <a:xfrm>
            <a:off x="575020" y="40786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Diaphragm Removal</a:t>
            </a:r>
            <a:endParaRPr/>
          </a:p>
        </p:txBody>
      </p:sp>
      <p:sp>
        <p:nvSpPr>
          <p:cNvPr id="1564" name="Google Shape;1564;p55"/>
          <p:cNvSpPr txBox="1"/>
          <p:nvPr>
            <p:ph idx="1" type="subTitle"/>
          </p:nvPr>
        </p:nvSpPr>
        <p:spPr>
          <a:xfrm>
            <a:off x="489300" y="1158997"/>
            <a:ext cx="7133100" cy="29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n-US" sz="2400"/>
              <a:t>Loại bỏ các pixel sáng ở vùng cơ hoành:</a:t>
            </a:r>
            <a:endParaRPr sz="2400"/>
          </a:p>
          <a:p>
            <a:pPr indent="-381000" lvl="1" marL="914400" rtl="0" algn="just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2400"/>
              <a:buChar char="➢"/>
            </a:pPr>
            <a:r>
              <a:rPr lang="en-US" sz="2400"/>
              <a:t>Áp dụng các phép Morphology.</a:t>
            </a:r>
            <a:endParaRPr sz="2400"/>
          </a:p>
          <a:p>
            <a:pPr indent="-381000" lvl="1" marL="914400" rtl="0" algn="just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2400"/>
              <a:buChar char="➢"/>
            </a:pPr>
            <a:r>
              <a:rPr lang="en-US" sz="2400"/>
              <a:t>                                                     .</a:t>
            </a:r>
            <a:endParaRPr sz="2400"/>
          </a:p>
          <a:p>
            <a:pPr indent="-381000" lvl="0" marL="457200" rtl="0" algn="just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n-US" sz="2400"/>
              <a:t>Chọn vùng diện tích lớn nhất.</a:t>
            </a:r>
            <a:endParaRPr sz="2400"/>
          </a:p>
        </p:txBody>
      </p:sp>
      <p:sp>
        <p:nvSpPr>
          <p:cNvPr id="1565" name="Google Shape;1565;p55"/>
          <p:cNvSpPr txBox="1"/>
          <p:nvPr/>
        </p:nvSpPr>
        <p:spPr>
          <a:xfrm>
            <a:off x="967775" y="2082540"/>
            <a:ext cx="5804400" cy="5307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-15907" l="-209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9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Google Shape;1570;p56"/>
          <p:cNvSpPr txBox="1"/>
          <p:nvPr>
            <p:ph type="title"/>
          </p:nvPr>
        </p:nvSpPr>
        <p:spPr>
          <a:xfrm>
            <a:off x="575020" y="40786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Diaphragm Removal</a:t>
            </a:r>
            <a:endParaRPr/>
          </a:p>
        </p:txBody>
      </p:sp>
      <p:pic>
        <p:nvPicPr>
          <p:cNvPr id="1571" name="Google Shape;1571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003" y="1784613"/>
            <a:ext cx="1746890" cy="1960665"/>
          </a:xfrm>
          <a:prstGeom prst="rect">
            <a:avLst/>
          </a:prstGeom>
          <a:noFill/>
          <a:ln>
            <a:noFill/>
          </a:ln>
        </p:spPr>
      </p:pic>
      <p:sp>
        <p:nvSpPr>
          <p:cNvPr id="1572" name="Google Shape;1572;p56"/>
          <p:cNvSpPr/>
          <p:nvPr/>
        </p:nvSpPr>
        <p:spPr>
          <a:xfrm>
            <a:off x="2520000" y="2471436"/>
            <a:ext cx="1216182" cy="58701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25400">
            <a:solidFill>
              <a:srgbClr val="6A9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3" name="Google Shape;1573;p56"/>
          <p:cNvSpPr txBox="1"/>
          <p:nvPr/>
        </p:nvSpPr>
        <p:spPr>
          <a:xfrm>
            <a:off x="1821983" y="1859913"/>
            <a:ext cx="2485700" cy="62453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</p:txBody>
      </p:sp>
      <p:pic>
        <p:nvPicPr>
          <p:cNvPr id="1574" name="Google Shape;1574;p5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07632" y="1784613"/>
            <a:ext cx="1746890" cy="1960665"/>
          </a:xfrm>
          <a:prstGeom prst="rect">
            <a:avLst/>
          </a:prstGeom>
          <a:noFill/>
          <a:ln>
            <a:noFill/>
          </a:ln>
        </p:spPr>
      </p:pic>
      <p:sp>
        <p:nvSpPr>
          <p:cNvPr id="1575" name="Google Shape;1575;p56"/>
          <p:cNvSpPr/>
          <p:nvPr/>
        </p:nvSpPr>
        <p:spPr>
          <a:xfrm>
            <a:off x="5991146" y="2471435"/>
            <a:ext cx="1035206" cy="58701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25400">
            <a:solidFill>
              <a:srgbClr val="6A9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6" name="Google Shape;1576;p56"/>
          <p:cNvSpPr txBox="1"/>
          <p:nvPr/>
        </p:nvSpPr>
        <p:spPr>
          <a:xfrm>
            <a:off x="5888236" y="2176666"/>
            <a:ext cx="131266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Morphology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77" name="Google Shape;1577;p5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262976" y="1784613"/>
            <a:ext cx="1746890" cy="19606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p57"/>
          <p:cNvSpPr txBox="1"/>
          <p:nvPr>
            <p:ph type="title"/>
          </p:nvPr>
        </p:nvSpPr>
        <p:spPr>
          <a:xfrm>
            <a:off x="575020" y="40786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Diaphragm Removal</a:t>
            </a:r>
            <a:endParaRPr/>
          </a:p>
        </p:txBody>
      </p:sp>
      <p:sp>
        <p:nvSpPr>
          <p:cNvPr id="1583" name="Google Shape;1583;p57"/>
          <p:cNvSpPr/>
          <p:nvPr/>
        </p:nvSpPr>
        <p:spPr>
          <a:xfrm>
            <a:off x="2611058" y="2412408"/>
            <a:ext cx="1096548" cy="58701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25400">
            <a:solidFill>
              <a:srgbClr val="6A9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4" name="Google Shape;1584;p57"/>
          <p:cNvSpPr txBox="1"/>
          <p:nvPr/>
        </p:nvSpPr>
        <p:spPr>
          <a:xfrm>
            <a:off x="2611058" y="2104631"/>
            <a:ext cx="99665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Max Area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85" name="Google Shape;1585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5020" y="1655556"/>
            <a:ext cx="1746890" cy="1960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6" name="Google Shape;1586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96865" y="1655555"/>
            <a:ext cx="1746890" cy="1960665"/>
          </a:xfrm>
          <a:prstGeom prst="rect">
            <a:avLst/>
          </a:prstGeom>
          <a:noFill/>
          <a:ln>
            <a:noFill/>
          </a:ln>
        </p:spPr>
      </p:pic>
      <p:sp>
        <p:nvSpPr>
          <p:cNvPr id="1587" name="Google Shape;1587;p57"/>
          <p:cNvSpPr/>
          <p:nvPr/>
        </p:nvSpPr>
        <p:spPr>
          <a:xfrm>
            <a:off x="5833014" y="2412408"/>
            <a:ext cx="1096548" cy="58701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25400">
            <a:solidFill>
              <a:srgbClr val="6A9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88" name="Google Shape;1588;p5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118821" y="1655555"/>
            <a:ext cx="1746890" cy="1960665"/>
          </a:xfrm>
          <a:prstGeom prst="rect">
            <a:avLst/>
          </a:prstGeom>
          <a:noFill/>
          <a:ln>
            <a:noFill/>
          </a:ln>
        </p:spPr>
      </p:pic>
      <p:sp>
        <p:nvSpPr>
          <p:cNvPr id="1589" name="Google Shape;1589;p57"/>
          <p:cNvSpPr txBox="1"/>
          <p:nvPr/>
        </p:nvSpPr>
        <p:spPr>
          <a:xfrm>
            <a:off x="5932903" y="2106224"/>
            <a:ext cx="81067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Result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3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p58"/>
          <p:cNvSpPr txBox="1"/>
          <p:nvPr>
            <p:ph type="title"/>
          </p:nvPr>
        </p:nvSpPr>
        <p:spPr>
          <a:xfrm>
            <a:off x="575020" y="40786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Contrast Enrichment</a:t>
            </a:r>
            <a:endParaRPr/>
          </a:p>
        </p:txBody>
      </p:sp>
      <p:sp>
        <p:nvSpPr>
          <p:cNvPr id="1595" name="Google Shape;1595;p58"/>
          <p:cNvSpPr txBox="1"/>
          <p:nvPr>
            <p:ph idx="1" type="subTitle"/>
          </p:nvPr>
        </p:nvSpPr>
        <p:spPr>
          <a:xfrm>
            <a:off x="575020" y="1082137"/>
            <a:ext cx="7704000" cy="166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just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n-US" sz="2400"/>
              <a:t>Sử dụng thuật toán CLAHE tăng cường tương phản.</a:t>
            </a:r>
            <a:endParaRPr/>
          </a:p>
          <a:p>
            <a:pPr indent="-381000" lvl="0" marL="457200" rtl="0" algn="just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n-US" sz="2400"/>
              <a:t>Làm nổi bật các đặc điểm và vùng ở phổi liên quan đến các bệnh khác nhau</a:t>
            </a:r>
            <a:endParaRPr sz="2400"/>
          </a:p>
        </p:txBody>
      </p:sp>
      <p:pic>
        <p:nvPicPr>
          <p:cNvPr id="1596" name="Google Shape;1596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95615" y="2743200"/>
            <a:ext cx="2219635" cy="2205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7" name="Google Shape;1597;p5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30809" y="2743200"/>
            <a:ext cx="2219635" cy="2205346"/>
          </a:xfrm>
          <a:prstGeom prst="rect">
            <a:avLst/>
          </a:prstGeom>
          <a:noFill/>
          <a:ln>
            <a:noFill/>
          </a:ln>
        </p:spPr>
      </p:pic>
      <p:sp>
        <p:nvSpPr>
          <p:cNvPr id="1598" name="Google Shape;1598;p58"/>
          <p:cNvSpPr/>
          <p:nvPr/>
        </p:nvSpPr>
        <p:spPr>
          <a:xfrm>
            <a:off x="3974755" y="3569696"/>
            <a:ext cx="1096548" cy="58701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25400">
            <a:solidFill>
              <a:srgbClr val="6A9E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9" name="Google Shape;1599;p58"/>
          <p:cNvSpPr txBox="1"/>
          <p:nvPr/>
        </p:nvSpPr>
        <p:spPr>
          <a:xfrm>
            <a:off x="4024700" y="3261919"/>
            <a:ext cx="99665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CLAHE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3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59"/>
          <p:cNvSpPr txBox="1"/>
          <p:nvPr>
            <p:ph type="title"/>
          </p:nvPr>
        </p:nvSpPr>
        <p:spPr>
          <a:xfrm>
            <a:off x="640149" y="2767015"/>
            <a:ext cx="4001797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4400"/>
              <a:t>Mô hình</a:t>
            </a:r>
            <a:endParaRPr sz="4400"/>
          </a:p>
        </p:txBody>
      </p:sp>
      <p:sp>
        <p:nvSpPr>
          <p:cNvPr id="1605" name="Google Shape;1605;p59"/>
          <p:cNvSpPr txBox="1"/>
          <p:nvPr>
            <p:ph idx="2" type="title"/>
          </p:nvPr>
        </p:nvSpPr>
        <p:spPr>
          <a:xfrm>
            <a:off x="774950" y="1393217"/>
            <a:ext cx="3458100" cy="148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04</a:t>
            </a:r>
            <a:endParaRPr/>
          </a:p>
        </p:txBody>
      </p:sp>
      <p:grpSp>
        <p:nvGrpSpPr>
          <p:cNvPr id="1606" name="Google Shape;1606;p59"/>
          <p:cNvGrpSpPr/>
          <p:nvPr/>
        </p:nvGrpSpPr>
        <p:grpSpPr>
          <a:xfrm rot="1914024">
            <a:off x="4694962" y="1095566"/>
            <a:ext cx="3401461" cy="6188839"/>
            <a:chOff x="2595400" y="558441"/>
            <a:chExt cx="2419549" cy="4402284"/>
          </a:xfrm>
        </p:grpSpPr>
        <p:sp>
          <p:nvSpPr>
            <p:cNvPr id="1607" name="Google Shape;1607;p59"/>
            <p:cNvSpPr/>
            <p:nvPr/>
          </p:nvSpPr>
          <p:spPr>
            <a:xfrm>
              <a:off x="2685849" y="558441"/>
              <a:ext cx="2329100" cy="4339050"/>
            </a:xfrm>
            <a:custGeom>
              <a:rect b="b" l="l" r="r" t="t"/>
              <a:pathLst>
                <a:path extrusionOk="0" h="173562" w="93164">
                  <a:moveTo>
                    <a:pt x="24672" y="39973"/>
                  </a:moveTo>
                  <a:lnTo>
                    <a:pt x="24672" y="39973"/>
                  </a:lnTo>
                  <a:cubicBezTo>
                    <a:pt x="25532" y="42236"/>
                    <a:pt x="26709" y="44907"/>
                    <a:pt x="27479" y="46130"/>
                  </a:cubicBezTo>
                  <a:cubicBezTo>
                    <a:pt x="28022" y="47035"/>
                    <a:pt x="28294" y="49117"/>
                    <a:pt x="28656" y="51019"/>
                  </a:cubicBezTo>
                  <a:cubicBezTo>
                    <a:pt x="28701" y="51471"/>
                    <a:pt x="28746" y="51924"/>
                    <a:pt x="28882" y="52286"/>
                  </a:cubicBezTo>
                  <a:cubicBezTo>
                    <a:pt x="27479" y="50702"/>
                    <a:pt x="25894" y="48891"/>
                    <a:pt x="25351" y="47533"/>
                  </a:cubicBezTo>
                  <a:cubicBezTo>
                    <a:pt x="24808" y="46130"/>
                    <a:pt x="24808" y="43776"/>
                    <a:pt x="24763" y="41648"/>
                  </a:cubicBezTo>
                  <a:cubicBezTo>
                    <a:pt x="24763" y="41059"/>
                    <a:pt x="24763" y="40471"/>
                    <a:pt x="24672" y="39973"/>
                  </a:cubicBezTo>
                  <a:close/>
                  <a:moveTo>
                    <a:pt x="31598" y="58714"/>
                  </a:moveTo>
                  <a:cubicBezTo>
                    <a:pt x="31643" y="59076"/>
                    <a:pt x="31779" y="59484"/>
                    <a:pt x="31870" y="59755"/>
                  </a:cubicBezTo>
                  <a:cubicBezTo>
                    <a:pt x="32006" y="60163"/>
                    <a:pt x="32096" y="60570"/>
                    <a:pt x="32051" y="60751"/>
                  </a:cubicBezTo>
                  <a:cubicBezTo>
                    <a:pt x="32006" y="61023"/>
                    <a:pt x="31870" y="61340"/>
                    <a:pt x="31825" y="61702"/>
                  </a:cubicBezTo>
                  <a:cubicBezTo>
                    <a:pt x="31146" y="60887"/>
                    <a:pt x="30150" y="60163"/>
                    <a:pt x="29199" y="59937"/>
                  </a:cubicBezTo>
                  <a:cubicBezTo>
                    <a:pt x="29335" y="59846"/>
                    <a:pt x="29425" y="59665"/>
                    <a:pt x="29516" y="59529"/>
                  </a:cubicBezTo>
                  <a:cubicBezTo>
                    <a:pt x="29516" y="59484"/>
                    <a:pt x="29561" y="59484"/>
                    <a:pt x="29561" y="59439"/>
                  </a:cubicBezTo>
                  <a:cubicBezTo>
                    <a:pt x="30195" y="59393"/>
                    <a:pt x="31010" y="59167"/>
                    <a:pt x="31598" y="58714"/>
                  </a:cubicBezTo>
                  <a:close/>
                  <a:moveTo>
                    <a:pt x="41376" y="55591"/>
                  </a:moveTo>
                  <a:cubicBezTo>
                    <a:pt x="41467" y="55817"/>
                    <a:pt x="41648" y="55953"/>
                    <a:pt x="41874" y="56134"/>
                  </a:cubicBezTo>
                  <a:cubicBezTo>
                    <a:pt x="41376" y="56677"/>
                    <a:pt x="40924" y="57266"/>
                    <a:pt x="40743" y="57945"/>
                  </a:cubicBezTo>
                  <a:cubicBezTo>
                    <a:pt x="40426" y="59122"/>
                    <a:pt x="41014" y="60208"/>
                    <a:pt x="41603" y="61068"/>
                  </a:cubicBezTo>
                  <a:cubicBezTo>
                    <a:pt x="41920" y="61566"/>
                    <a:pt x="42236" y="62109"/>
                    <a:pt x="42327" y="62517"/>
                  </a:cubicBezTo>
                  <a:cubicBezTo>
                    <a:pt x="42327" y="62698"/>
                    <a:pt x="42372" y="62834"/>
                    <a:pt x="42463" y="63015"/>
                  </a:cubicBezTo>
                  <a:cubicBezTo>
                    <a:pt x="42010" y="62924"/>
                    <a:pt x="41557" y="62879"/>
                    <a:pt x="41014" y="62879"/>
                  </a:cubicBezTo>
                  <a:cubicBezTo>
                    <a:pt x="40788" y="62879"/>
                    <a:pt x="40561" y="62879"/>
                    <a:pt x="40380" y="62924"/>
                  </a:cubicBezTo>
                  <a:lnTo>
                    <a:pt x="40380" y="62834"/>
                  </a:lnTo>
                  <a:cubicBezTo>
                    <a:pt x="40199" y="62019"/>
                    <a:pt x="39882" y="61430"/>
                    <a:pt x="39747" y="60978"/>
                  </a:cubicBezTo>
                  <a:cubicBezTo>
                    <a:pt x="39520" y="60434"/>
                    <a:pt x="39475" y="60299"/>
                    <a:pt x="39475" y="60118"/>
                  </a:cubicBezTo>
                  <a:lnTo>
                    <a:pt x="39520" y="59891"/>
                  </a:lnTo>
                  <a:cubicBezTo>
                    <a:pt x="39701" y="59258"/>
                    <a:pt x="39973" y="58081"/>
                    <a:pt x="39611" y="57085"/>
                  </a:cubicBezTo>
                  <a:cubicBezTo>
                    <a:pt x="40109" y="56904"/>
                    <a:pt x="40743" y="56360"/>
                    <a:pt x="41240" y="55772"/>
                  </a:cubicBezTo>
                  <a:cubicBezTo>
                    <a:pt x="41331" y="55681"/>
                    <a:pt x="41331" y="55636"/>
                    <a:pt x="41376" y="55591"/>
                  </a:cubicBezTo>
                  <a:close/>
                  <a:moveTo>
                    <a:pt x="42191" y="70032"/>
                  </a:moveTo>
                  <a:lnTo>
                    <a:pt x="42191" y="70032"/>
                  </a:lnTo>
                  <a:cubicBezTo>
                    <a:pt x="41965" y="70167"/>
                    <a:pt x="41784" y="70394"/>
                    <a:pt x="41603" y="70620"/>
                  </a:cubicBezTo>
                  <a:cubicBezTo>
                    <a:pt x="40969" y="70665"/>
                    <a:pt x="40380" y="70937"/>
                    <a:pt x="39747" y="71163"/>
                  </a:cubicBezTo>
                  <a:cubicBezTo>
                    <a:pt x="39928" y="70982"/>
                    <a:pt x="40063" y="70756"/>
                    <a:pt x="40199" y="70575"/>
                  </a:cubicBezTo>
                  <a:cubicBezTo>
                    <a:pt x="40290" y="70394"/>
                    <a:pt x="40380" y="70258"/>
                    <a:pt x="40426" y="70077"/>
                  </a:cubicBezTo>
                  <a:cubicBezTo>
                    <a:pt x="40652" y="70122"/>
                    <a:pt x="40833" y="70122"/>
                    <a:pt x="41059" y="70122"/>
                  </a:cubicBezTo>
                  <a:lnTo>
                    <a:pt x="41376" y="70122"/>
                  </a:lnTo>
                  <a:cubicBezTo>
                    <a:pt x="41648" y="70122"/>
                    <a:pt x="41874" y="70077"/>
                    <a:pt x="42191" y="70032"/>
                  </a:cubicBezTo>
                  <a:close/>
                  <a:moveTo>
                    <a:pt x="46446" y="81394"/>
                  </a:moveTo>
                  <a:cubicBezTo>
                    <a:pt x="46899" y="82254"/>
                    <a:pt x="47307" y="83024"/>
                    <a:pt x="47533" y="83703"/>
                  </a:cubicBezTo>
                  <a:cubicBezTo>
                    <a:pt x="48031" y="85332"/>
                    <a:pt x="49932" y="89452"/>
                    <a:pt x="52014" y="94296"/>
                  </a:cubicBezTo>
                  <a:cubicBezTo>
                    <a:pt x="54957" y="100905"/>
                    <a:pt x="58624" y="109099"/>
                    <a:pt x="59439" y="112267"/>
                  </a:cubicBezTo>
                  <a:cubicBezTo>
                    <a:pt x="60616" y="117111"/>
                    <a:pt x="63739" y="131054"/>
                    <a:pt x="65278" y="139202"/>
                  </a:cubicBezTo>
                  <a:cubicBezTo>
                    <a:pt x="64147" y="136849"/>
                    <a:pt x="63015" y="134178"/>
                    <a:pt x="61883" y="131643"/>
                  </a:cubicBezTo>
                  <a:cubicBezTo>
                    <a:pt x="59665" y="126572"/>
                    <a:pt x="57447" y="121412"/>
                    <a:pt x="55727" y="118379"/>
                  </a:cubicBezTo>
                  <a:cubicBezTo>
                    <a:pt x="52739" y="112946"/>
                    <a:pt x="49932" y="100905"/>
                    <a:pt x="48212" y="93707"/>
                  </a:cubicBezTo>
                  <a:cubicBezTo>
                    <a:pt x="47759" y="91670"/>
                    <a:pt x="47352" y="90086"/>
                    <a:pt x="47080" y="89090"/>
                  </a:cubicBezTo>
                  <a:cubicBezTo>
                    <a:pt x="46627" y="87370"/>
                    <a:pt x="46537" y="84563"/>
                    <a:pt x="46446" y="81801"/>
                  </a:cubicBezTo>
                  <a:lnTo>
                    <a:pt x="46446" y="81394"/>
                  </a:lnTo>
                  <a:close/>
                  <a:moveTo>
                    <a:pt x="19149" y="0"/>
                  </a:moveTo>
                  <a:cubicBezTo>
                    <a:pt x="18878" y="0"/>
                    <a:pt x="18651" y="91"/>
                    <a:pt x="18425" y="227"/>
                  </a:cubicBezTo>
                  <a:cubicBezTo>
                    <a:pt x="16886" y="1087"/>
                    <a:pt x="17338" y="2943"/>
                    <a:pt x="17655" y="4301"/>
                  </a:cubicBezTo>
                  <a:cubicBezTo>
                    <a:pt x="17791" y="4844"/>
                    <a:pt x="17972" y="5433"/>
                    <a:pt x="17882" y="5750"/>
                  </a:cubicBezTo>
                  <a:cubicBezTo>
                    <a:pt x="17746" y="7923"/>
                    <a:pt x="18425" y="8828"/>
                    <a:pt x="19195" y="9190"/>
                  </a:cubicBezTo>
                  <a:cubicBezTo>
                    <a:pt x="18515" y="10956"/>
                    <a:pt x="19557" y="13219"/>
                    <a:pt x="20100" y="14487"/>
                  </a:cubicBezTo>
                  <a:cubicBezTo>
                    <a:pt x="20236" y="14713"/>
                    <a:pt x="20281" y="14894"/>
                    <a:pt x="20326" y="15075"/>
                  </a:cubicBezTo>
                  <a:cubicBezTo>
                    <a:pt x="20553" y="15573"/>
                    <a:pt x="20507" y="16297"/>
                    <a:pt x="20371" y="17112"/>
                  </a:cubicBezTo>
                  <a:cubicBezTo>
                    <a:pt x="20326" y="17882"/>
                    <a:pt x="20236" y="18878"/>
                    <a:pt x="20462" y="19783"/>
                  </a:cubicBezTo>
                  <a:cubicBezTo>
                    <a:pt x="20553" y="20326"/>
                    <a:pt x="20915" y="20734"/>
                    <a:pt x="21367" y="21005"/>
                  </a:cubicBezTo>
                  <a:lnTo>
                    <a:pt x="21367" y="21051"/>
                  </a:lnTo>
                  <a:cubicBezTo>
                    <a:pt x="20598" y="22952"/>
                    <a:pt x="21684" y="25034"/>
                    <a:pt x="22409" y="26438"/>
                  </a:cubicBezTo>
                  <a:cubicBezTo>
                    <a:pt x="23178" y="27841"/>
                    <a:pt x="23088" y="29425"/>
                    <a:pt x="22997" y="30874"/>
                  </a:cubicBezTo>
                  <a:cubicBezTo>
                    <a:pt x="22952" y="31870"/>
                    <a:pt x="22816" y="33364"/>
                    <a:pt x="23767" y="34405"/>
                  </a:cubicBezTo>
                  <a:cubicBezTo>
                    <a:pt x="23405" y="34948"/>
                    <a:pt x="23223" y="35627"/>
                    <a:pt x="23269" y="36397"/>
                  </a:cubicBezTo>
                  <a:cubicBezTo>
                    <a:pt x="22725" y="35944"/>
                    <a:pt x="21911" y="35627"/>
                    <a:pt x="21051" y="35446"/>
                  </a:cubicBezTo>
                  <a:cubicBezTo>
                    <a:pt x="21503" y="34314"/>
                    <a:pt x="21367" y="33002"/>
                    <a:pt x="20598" y="32051"/>
                  </a:cubicBezTo>
                  <a:cubicBezTo>
                    <a:pt x="19195" y="30195"/>
                    <a:pt x="18334" y="28475"/>
                    <a:pt x="18334" y="27479"/>
                  </a:cubicBezTo>
                  <a:cubicBezTo>
                    <a:pt x="18334" y="27071"/>
                    <a:pt x="18425" y="26709"/>
                    <a:pt x="18425" y="26392"/>
                  </a:cubicBezTo>
                  <a:cubicBezTo>
                    <a:pt x="18515" y="25351"/>
                    <a:pt x="18651" y="23993"/>
                    <a:pt x="17338" y="23042"/>
                  </a:cubicBezTo>
                  <a:lnTo>
                    <a:pt x="17384" y="22997"/>
                  </a:lnTo>
                  <a:cubicBezTo>
                    <a:pt x="18018" y="21820"/>
                    <a:pt x="17972" y="20281"/>
                    <a:pt x="17157" y="19104"/>
                  </a:cubicBezTo>
                  <a:cubicBezTo>
                    <a:pt x="16161" y="17565"/>
                    <a:pt x="15347" y="14803"/>
                    <a:pt x="15347" y="14170"/>
                  </a:cubicBezTo>
                  <a:cubicBezTo>
                    <a:pt x="15347" y="13445"/>
                    <a:pt x="15030" y="12540"/>
                    <a:pt x="14441" y="11861"/>
                  </a:cubicBezTo>
                  <a:cubicBezTo>
                    <a:pt x="14849" y="10820"/>
                    <a:pt x="14668" y="9688"/>
                    <a:pt x="13989" y="8918"/>
                  </a:cubicBezTo>
                  <a:cubicBezTo>
                    <a:pt x="13807" y="8692"/>
                    <a:pt x="13717" y="7923"/>
                    <a:pt x="13672" y="7470"/>
                  </a:cubicBezTo>
                  <a:cubicBezTo>
                    <a:pt x="13491" y="6474"/>
                    <a:pt x="13355" y="5342"/>
                    <a:pt x="12449" y="4754"/>
                  </a:cubicBezTo>
                  <a:cubicBezTo>
                    <a:pt x="12133" y="4527"/>
                    <a:pt x="11725" y="4437"/>
                    <a:pt x="11318" y="4437"/>
                  </a:cubicBezTo>
                  <a:cubicBezTo>
                    <a:pt x="10593" y="4437"/>
                    <a:pt x="9914" y="4844"/>
                    <a:pt x="9462" y="5433"/>
                  </a:cubicBezTo>
                  <a:cubicBezTo>
                    <a:pt x="8918" y="6202"/>
                    <a:pt x="8783" y="7198"/>
                    <a:pt x="9054" y="8149"/>
                  </a:cubicBezTo>
                  <a:lnTo>
                    <a:pt x="9235" y="8692"/>
                  </a:lnTo>
                  <a:cubicBezTo>
                    <a:pt x="9643" y="9869"/>
                    <a:pt x="9688" y="10141"/>
                    <a:pt x="9597" y="10548"/>
                  </a:cubicBezTo>
                  <a:cubicBezTo>
                    <a:pt x="9371" y="11227"/>
                    <a:pt x="9416" y="11951"/>
                    <a:pt x="9869" y="12540"/>
                  </a:cubicBezTo>
                  <a:cubicBezTo>
                    <a:pt x="10050" y="12766"/>
                    <a:pt x="10277" y="12993"/>
                    <a:pt x="10548" y="13128"/>
                  </a:cubicBezTo>
                  <a:cubicBezTo>
                    <a:pt x="10367" y="13898"/>
                    <a:pt x="10503" y="14713"/>
                    <a:pt x="11001" y="15573"/>
                  </a:cubicBezTo>
                  <a:cubicBezTo>
                    <a:pt x="11680" y="16750"/>
                    <a:pt x="11997" y="17655"/>
                    <a:pt x="11861" y="18697"/>
                  </a:cubicBezTo>
                  <a:lnTo>
                    <a:pt x="11770" y="19013"/>
                  </a:lnTo>
                  <a:cubicBezTo>
                    <a:pt x="11635" y="20281"/>
                    <a:pt x="11318" y="22137"/>
                    <a:pt x="12359" y="23450"/>
                  </a:cubicBezTo>
                  <a:lnTo>
                    <a:pt x="12676" y="23767"/>
                  </a:lnTo>
                  <a:cubicBezTo>
                    <a:pt x="12540" y="24219"/>
                    <a:pt x="12404" y="24808"/>
                    <a:pt x="12585" y="25532"/>
                  </a:cubicBezTo>
                  <a:cubicBezTo>
                    <a:pt x="12812" y="26664"/>
                    <a:pt x="13128" y="27615"/>
                    <a:pt x="13445" y="28475"/>
                  </a:cubicBezTo>
                  <a:cubicBezTo>
                    <a:pt x="13717" y="29289"/>
                    <a:pt x="13943" y="29968"/>
                    <a:pt x="13943" y="30466"/>
                  </a:cubicBezTo>
                  <a:lnTo>
                    <a:pt x="13943" y="31010"/>
                  </a:lnTo>
                  <a:cubicBezTo>
                    <a:pt x="13898" y="32322"/>
                    <a:pt x="13717" y="35265"/>
                    <a:pt x="15573" y="36668"/>
                  </a:cubicBezTo>
                  <a:cubicBezTo>
                    <a:pt x="15392" y="36849"/>
                    <a:pt x="15301" y="37030"/>
                    <a:pt x="15166" y="37257"/>
                  </a:cubicBezTo>
                  <a:cubicBezTo>
                    <a:pt x="13989" y="39566"/>
                    <a:pt x="16071" y="42236"/>
                    <a:pt x="17338" y="43821"/>
                  </a:cubicBezTo>
                  <a:cubicBezTo>
                    <a:pt x="17520" y="44047"/>
                    <a:pt x="17655" y="44228"/>
                    <a:pt x="17791" y="44364"/>
                  </a:cubicBezTo>
                  <a:cubicBezTo>
                    <a:pt x="18651" y="45586"/>
                    <a:pt x="20598" y="49660"/>
                    <a:pt x="21186" y="51698"/>
                  </a:cubicBezTo>
                  <a:cubicBezTo>
                    <a:pt x="21367" y="52241"/>
                    <a:pt x="21367" y="53282"/>
                    <a:pt x="21367" y="54323"/>
                  </a:cubicBezTo>
                  <a:cubicBezTo>
                    <a:pt x="21367" y="55591"/>
                    <a:pt x="21367" y="56949"/>
                    <a:pt x="21639" y="58171"/>
                  </a:cubicBezTo>
                  <a:cubicBezTo>
                    <a:pt x="20236" y="57628"/>
                    <a:pt x="18651" y="56949"/>
                    <a:pt x="18063" y="56089"/>
                  </a:cubicBezTo>
                  <a:cubicBezTo>
                    <a:pt x="17520" y="55229"/>
                    <a:pt x="17112" y="53961"/>
                    <a:pt x="16750" y="52829"/>
                  </a:cubicBezTo>
                  <a:cubicBezTo>
                    <a:pt x="16252" y="51064"/>
                    <a:pt x="15799" y="49570"/>
                    <a:pt x="14487" y="49298"/>
                  </a:cubicBezTo>
                  <a:cubicBezTo>
                    <a:pt x="14577" y="49117"/>
                    <a:pt x="14577" y="48981"/>
                    <a:pt x="14577" y="48755"/>
                  </a:cubicBezTo>
                  <a:cubicBezTo>
                    <a:pt x="14577" y="47261"/>
                    <a:pt x="13128" y="45179"/>
                    <a:pt x="10367" y="42508"/>
                  </a:cubicBezTo>
                  <a:cubicBezTo>
                    <a:pt x="10186" y="42191"/>
                    <a:pt x="10186" y="40878"/>
                    <a:pt x="10186" y="40199"/>
                  </a:cubicBezTo>
                  <a:cubicBezTo>
                    <a:pt x="10186" y="38705"/>
                    <a:pt x="10186" y="37528"/>
                    <a:pt x="9597" y="36849"/>
                  </a:cubicBezTo>
                  <a:cubicBezTo>
                    <a:pt x="9281" y="36532"/>
                    <a:pt x="8918" y="36351"/>
                    <a:pt x="8375" y="36216"/>
                  </a:cubicBezTo>
                  <a:cubicBezTo>
                    <a:pt x="8556" y="35446"/>
                    <a:pt x="8285" y="34586"/>
                    <a:pt x="7560" y="33635"/>
                  </a:cubicBezTo>
                  <a:cubicBezTo>
                    <a:pt x="6927" y="32911"/>
                    <a:pt x="6519" y="32006"/>
                    <a:pt x="6112" y="31100"/>
                  </a:cubicBezTo>
                  <a:cubicBezTo>
                    <a:pt x="5569" y="29833"/>
                    <a:pt x="5071" y="28701"/>
                    <a:pt x="3984" y="28203"/>
                  </a:cubicBezTo>
                  <a:cubicBezTo>
                    <a:pt x="3622" y="28022"/>
                    <a:pt x="3260" y="27977"/>
                    <a:pt x="2852" y="27977"/>
                  </a:cubicBezTo>
                  <a:cubicBezTo>
                    <a:pt x="1902" y="27977"/>
                    <a:pt x="906" y="28475"/>
                    <a:pt x="453" y="29335"/>
                  </a:cubicBezTo>
                  <a:cubicBezTo>
                    <a:pt x="0" y="30195"/>
                    <a:pt x="91" y="31145"/>
                    <a:pt x="634" y="32051"/>
                  </a:cubicBezTo>
                  <a:cubicBezTo>
                    <a:pt x="1585" y="33499"/>
                    <a:pt x="2173" y="35310"/>
                    <a:pt x="2173" y="36216"/>
                  </a:cubicBezTo>
                  <a:cubicBezTo>
                    <a:pt x="2173" y="37076"/>
                    <a:pt x="2490" y="37709"/>
                    <a:pt x="3124" y="38117"/>
                  </a:cubicBezTo>
                  <a:cubicBezTo>
                    <a:pt x="3124" y="38162"/>
                    <a:pt x="3079" y="38253"/>
                    <a:pt x="3079" y="38389"/>
                  </a:cubicBezTo>
                  <a:cubicBezTo>
                    <a:pt x="2671" y="40063"/>
                    <a:pt x="3713" y="43459"/>
                    <a:pt x="4527" y="44771"/>
                  </a:cubicBezTo>
                  <a:cubicBezTo>
                    <a:pt x="4754" y="45134"/>
                    <a:pt x="4844" y="46130"/>
                    <a:pt x="4890" y="46990"/>
                  </a:cubicBezTo>
                  <a:cubicBezTo>
                    <a:pt x="4980" y="48529"/>
                    <a:pt x="5116" y="50204"/>
                    <a:pt x="6202" y="51245"/>
                  </a:cubicBezTo>
                  <a:cubicBezTo>
                    <a:pt x="6655" y="51698"/>
                    <a:pt x="7198" y="51969"/>
                    <a:pt x="7877" y="52150"/>
                  </a:cubicBezTo>
                  <a:cubicBezTo>
                    <a:pt x="7696" y="52603"/>
                    <a:pt x="7696" y="52965"/>
                    <a:pt x="7787" y="53282"/>
                  </a:cubicBezTo>
                  <a:cubicBezTo>
                    <a:pt x="8058" y="54957"/>
                    <a:pt x="9190" y="57039"/>
                    <a:pt x="10729" y="58850"/>
                  </a:cubicBezTo>
                  <a:cubicBezTo>
                    <a:pt x="11499" y="59846"/>
                    <a:pt x="12631" y="60434"/>
                    <a:pt x="13672" y="61023"/>
                  </a:cubicBezTo>
                  <a:cubicBezTo>
                    <a:pt x="14441" y="61476"/>
                    <a:pt x="15256" y="61928"/>
                    <a:pt x="15709" y="62426"/>
                  </a:cubicBezTo>
                  <a:cubicBezTo>
                    <a:pt x="16161" y="62924"/>
                    <a:pt x="16478" y="63558"/>
                    <a:pt x="16841" y="64192"/>
                  </a:cubicBezTo>
                  <a:cubicBezTo>
                    <a:pt x="17293" y="64961"/>
                    <a:pt x="17746" y="65822"/>
                    <a:pt x="18515" y="66455"/>
                  </a:cubicBezTo>
                  <a:cubicBezTo>
                    <a:pt x="19376" y="67134"/>
                    <a:pt x="20507" y="67542"/>
                    <a:pt x="21503" y="67542"/>
                  </a:cubicBezTo>
                  <a:cubicBezTo>
                    <a:pt x="22137" y="67542"/>
                    <a:pt x="22771" y="67361"/>
                    <a:pt x="23223" y="67089"/>
                  </a:cubicBezTo>
                  <a:cubicBezTo>
                    <a:pt x="23767" y="68085"/>
                    <a:pt x="24853" y="68945"/>
                    <a:pt x="26709" y="69171"/>
                  </a:cubicBezTo>
                  <a:cubicBezTo>
                    <a:pt x="27026" y="69217"/>
                    <a:pt x="27298" y="69217"/>
                    <a:pt x="27569" y="69217"/>
                  </a:cubicBezTo>
                  <a:cubicBezTo>
                    <a:pt x="27841" y="69217"/>
                    <a:pt x="28067" y="69217"/>
                    <a:pt x="28294" y="69171"/>
                  </a:cubicBezTo>
                  <a:cubicBezTo>
                    <a:pt x="28294" y="70032"/>
                    <a:pt x="28520" y="70846"/>
                    <a:pt x="28927" y="71435"/>
                  </a:cubicBezTo>
                  <a:lnTo>
                    <a:pt x="29108" y="71616"/>
                  </a:lnTo>
                  <a:cubicBezTo>
                    <a:pt x="28610" y="71435"/>
                    <a:pt x="28067" y="71299"/>
                    <a:pt x="27569" y="71299"/>
                  </a:cubicBezTo>
                  <a:cubicBezTo>
                    <a:pt x="26845" y="71299"/>
                    <a:pt x="26166" y="71525"/>
                    <a:pt x="25668" y="72069"/>
                  </a:cubicBezTo>
                  <a:cubicBezTo>
                    <a:pt x="23902" y="73744"/>
                    <a:pt x="25894" y="77999"/>
                    <a:pt x="29380" y="84789"/>
                  </a:cubicBezTo>
                  <a:cubicBezTo>
                    <a:pt x="29833" y="85649"/>
                    <a:pt x="30240" y="86419"/>
                    <a:pt x="30648" y="87234"/>
                  </a:cubicBezTo>
                  <a:cubicBezTo>
                    <a:pt x="32006" y="89995"/>
                    <a:pt x="33499" y="94975"/>
                    <a:pt x="34948" y="99773"/>
                  </a:cubicBezTo>
                  <a:cubicBezTo>
                    <a:pt x="36170" y="103893"/>
                    <a:pt x="37483" y="108148"/>
                    <a:pt x="38705" y="111362"/>
                  </a:cubicBezTo>
                  <a:cubicBezTo>
                    <a:pt x="41603" y="118560"/>
                    <a:pt x="52875" y="139429"/>
                    <a:pt x="56315" y="144997"/>
                  </a:cubicBezTo>
                  <a:cubicBezTo>
                    <a:pt x="59076" y="149524"/>
                    <a:pt x="61068" y="154730"/>
                    <a:pt x="62426" y="158578"/>
                  </a:cubicBezTo>
                  <a:cubicBezTo>
                    <a:pt x="62789" y="159528"/>
                    <a:pt x="63105" y="160434"/>
                    <a:pt x="63377" y="161158"/>
                  </a:cubicBezTo>
                  <a:cubicBezTo>
                    <a:pt x="63965" y="162652"/>
                    <a:pt x="63739" y="164417"/>
                    <a:pt x="63558" y="166138"/>
                  </a:cubicBezTo>
                  <a:cubicBezTo>
                    <a:pt x="63286" y="168356"/>
                    <a:pt x="63015" y="170574"/>
                    <a:pt x="64509" y="172022"/>
                  </a:cubicBezTo>
                  <a:cubicBezTo>
                    <a:pt x="65550" y="173064"/>
                    <a:pt x="66772" y="173562"/>
                    <a:pt x="68040" y="173562"/>
                  </a:cubicBezTo>
                  <a:cubicBezTo>
                    <a:pt x="69262" y="173562"/>
                    <a:pt x="70575" y="173018"/>
                    <a:pt x="71616" y="172022"/>
                  </a:cubicBezTo>
                  <a:cubicBezTo>
                    <a:pt x="72069" y="171570"/>
                    <a:pt x="73291" y="171343"/>
                    <a:pt x="74332" y="171208"/>
                  </a:cubicBezTo>
                  <a:cubicBezTo>
                    <a:pt x="75237" y="171027"/>
                    <a:pt x="76052" y="170891"/>
                    <a:pt x="76822" y="170574"/>
                  </a:cubicBezTo>
                  <a:cubicBezTo>
                    <a:pt x="77093" y="170664"/>
                    <a:pt x="77501" y="170755"/>
                    <a:pt x="77818" y="170755"/>
                  </a:cubicBezTo>
                  <a:cubicBezTo>
                    <a:pt x="81620" y="170755"/>
                    <a:pt x="89950" y="164508"/>
                    <a:pt x="91127" y="163602"/>
                  </a:cubicBezTo>
                  <a:cubicBezTo>
                    <a:pt x="91444" y="163376"/>
                    <a:pt x="92530" y="162652"/>
                    <a:pt x="92757" y="161294"/>
                  </a:cubicBezTo>
                  <a:cubicBezTo>
                    <a:pt x="93164" y="160117"/>
                    <a:pt x="92666" y="158985"/>
                    <a:pt x="91534" y="157899"/>
                  </a:cubicBezTo>
                  <a:cubicBezTo>
                    <a:pt x="90719" y="157174"/>
                    <a:pt x="89859" y="156495"/>
                    <a:pt x="88954" y="155816"/>
                  </a:cubicBezTo>
                  <a:cubicBezTo>
                    <a:pt x="86691" y="154096"/>
                    <a:pt x="84382" y="152285"/>
                    <a:pt x="82797" y="148845"/>
                  </a:cubicBezTo>
                  <a:cubicBezTo>
                    <a:pt x="80534" y="143910"/>
                    <a:pt x="74151" y="126391"/>
                    <a:pt x="72567" y="120371"/>
                  </a:cubicBezTo>
                  <a:cubicBezTo>
                    <a:pt x="71027" y="114621"/>
                    <a:pt x="65867" y="100633"/>
                    <a:pt x="63105" y="95880"/>
                  </a:cubicBezTo>
                  <a:cubicBezTo>
                    <a:pt x="62200" y="94341"/>
                    <a:pt x="60389" y="90946"/>
                    <a:pt x="58262" y="87007"/>
                  </a:cubicBezTo>
                  <a:cubicBezTo>
                    <a:pt x="52286" y="75962"/>
                    <a:pt x="49479" y="70937"/>
                    <a:pt x="48619" y="70077"/>
                  </a:cubicBezTo>
                  <a:cubicBezTo>
                    <a:pt x="47895" y="69307"/>
                    <a:pt x="46582" y="68900"/>
                    <a:pt x="45224" y="68900"/>
                  </a:cubicBezTo>
                  <a:cubicBezTo>
                    <a:pt x="44953" y="68900"/>
                    <a:pt x="44590" y="68900"/>
                    <a:pt x="44319" y="68945"/>
                  </a:cubicBezTo>
                  <a:cubicBezTo>
                    <a:pt x="45224" y="68266"/>
                    <a:pt x="45813" y="67225"/>
                    <a:pt x="45722" y="66003"/>
                  </a:cubicBezTo>
                  <a:cubicBezTo>
                    <a:pt x="45722" y="65550"/>
                    <a:pt x="45632" y="65097"/>
                    <a:pt x="45360" y="64645"/>
                  </a:cubicBezTo>
                  <a:lnTo>
                    <a:pt x="45496" y="64645"/>
                  </a:lnTo>
                  <a:cubicBezTo>
                    <a:pt x="45677" y="64645"/>
                    <a:pt x="45858" y="64645"/>
                    <a:pt x="46039" y="64690"/>
                  </a:cubicBezTo>
                  <a:cubicBezTo>
                    <a:pt x="46356" y="64735"/>
                    <a:pt x="46763" y="64780"/>
                    <a:pt x="47397" y="64780"/>
                  </a:cubicBezTo>
                  <a:lnTo>
                    <a:pt x="47850" y="64780"/>
                  </a:lnTo>
                  <a:cubicBezTo>
                    <a:pt x="49661" y="64690"/>
                    <a:pt x="50792" y="63558"/>
                    <a:pt x="51154" y="61295"/>
                  </a:cubicBezTo>
                  <a:cubicBezTo>
                    <a:pt x="51562" y="59212"/>
                    <a:pt x="49661" y="57990"/>
                    <a:pt x="48438" y="57356"/>
                  </a:cubicBezTo>
                  <a:cubicBezTo>
                    <a:pt x="48348" y="57266"/>
                    <a:pt x="48167" y="57175"/>
                    <a:pt x="48076" y="57085"/>
                  </a:cubicBezTo>
                  <a:cubicBezTo>
                    <a:pt x="47850" y="56994"/>
                    <a:pt x="47759" y="56813"/>
                    <a:pt x="47623" y="56541"/>
                  </a:cubicBezTo>
                  <a:cubicBezTo>
                    <a:pt x="47442" y="56270"/>
                    <a:pt x="47216" y="55817"/>
                    <a:pt x="46763" y="55455"/>
                  </a:cubicBezTo>
                  <a:cubicBezTo>
                    <a:pt x="46944" y="55274"/>
                    <a:pt x="47080" y="55138"/>
                    <a:pt x="47216" y="54912"/>
                  </a:cubicBezTo>
                  <a:cubicBezTo>
                    <a:pt x="47895" y="53825"/>
                    <a:pt x="47623" y="52014"/>
                    <a:pt x="46990" y="49117"/>
                  </a:cubicBezTo>
                  <a:cubicBezTo>
                    <a:pt x="46763" y="47895"/>
                    <a:pt x="46492" y="46582"/>
                    <a:pt x="46492" y="45858"/>
                  </a:cubicBezTo>
                  <a:cubicBezTo>
                    <a:pt x="46492" y="44862"/>
                    <a:pt x="46718" y="43640"/>
                    <a:pt x="46944" y="42463"/>
                  </a:cubicBezTo>
                  <a:cubicBezTo>
                    <a:pt x="47216" y="40969"/>
                    <a:pt x="47488" y="39566"/>
                    <a:pt x="47307" y="38524"/>
                  </a:cubicBezTo>
                  <a:cubicBezTo>
                    <a:pt x="47216" y="37574"/>
                    <a:pt x="46809" y="36849"/>
                    <a:pt x="46265" y="36351"/>
                  </a:cubicBezTo>
                  <a:cubicBezTo>
                    <a:pt x="46356" y="36035"/>
                    <a:pt x="46492" y="35763"/>
                    <a:pt x="46582" y="35446"/>
                  </a:cubicBezTo>
                  <a:cubicBezTo>
                    <a:pt x="47035" y="33726"/>
                    <a:pt x="45948" y="32051"/>
                    <a:pt x="44998" y="30557"/>
                  </a:cubicBezTo>
                  <a:lnTo>
                    <a:pt x="44500" y="29697"/>
                  </a:lnTo>
                  <a:cubicBezTo>
                    <a:pt x="44002" y="28927"/>
                    <a:pt x="44047" y="28294"/>
                    <a:pt x="44092" y="27343"/>
                  </a:cubicBezTo>
                  <a:cubicBezTo>
                    <a:pt x="44138" y="26845"/>
                    <a:pt x="44138" y="26256"/>
                    <a:pt x="44138" y="25623"/>
                  </a:cubicBezTo>
                  <a:cubicBezTo>
                    <a:pt x="44092" y="24174"/>
                    <a:pt x="43232" y="22907"/>
                    <a:pt x="42101" y="22363"/>
                  </a:cubicBezTo>
                  <a:cubicBezTo>
                    <a:pt x="42553" y="21413"/>
                    <a:pt x="42508" y="20190"/>
                    <a:pt x="42055" y="19013"/>
                  </a:cubicBezTo>
                  <a:cubicBezTo>
                    <a:pt x="41603" y="17882"/>
                    <a:pt x="41376" y="16569"/>
                    <a:pt x="41195" y="15618"/>
                  </a:cubicBezTo>
                  <a:cubicBezTo>
                    <a:pt x="41150" y="15166"/>
                    <a:pt x="41105" y="14849"/>
                    <a:pt x="40969" y="14532"/>
                  </a:cubicBezTo>
                  <a:cubicBezTo>
                    <a:pt x="40878" y="14215"/>
                    <a:pt x="40697" y="13853"/>
                    <a:pt x="40471" y="13626"/>
                  </a:cubicBezTo>
                  <a:cubicBezTo>
                    <a:pt x="40833" y="12857"/>
                    <a:pt x="40697" y="11951"/>
                    <a:pt x="40154" y="11137"/>
                  </a:cubicBezTo>
                  <a:cubicBezTo>
                    <a:pt x="39611" y="10458"/>
                    <a:pt x="38479" y="8964"/>
                    <a:pt x="38343" y="8375"/>
                  </a:cubicBezTo>
                  <a:cubicBezTo>
                    <a:pt x="38117" y="7515"/>
                    <a:pt x="37257" y="6927"/>
                    <a:pt x="36306" y="6927"/>
                  </a:cubicBezTo>
                  <a:cubicBezTo>
                    <a:pt x="35718" y="6927"/>
                    <a:pt x="35220" y="7153"/>
                    <a:pt x="34858" y="7470"/>
                  </a:cubicBezTo>
                  <a:cubicBezTo>
                    <a:pt x="34586" y="7741"/>
                    <a:pt x="34314" y="8285"/>
                    <a:pt x="34360" y="9009"/>
                  </a:cubicBezTo>
                  <a:cubicBezTo>
                    <a:pt x="34405" y="9688"/>
                    <a:pt x="34586" y="10186"/>
                    <a:pt x="34722" y="10548"/>
                  </a:cubicBezTo>
                  <a:cubicBezTo>
                    <a:pt x="34812" y="10910"/>
                    <a:pt x="34858" y="11091"/>
                    <a:pt x="34858" y="11499"/>
                  </a:cubicBezTo>
                  <a:cubicBezTo>
                    <a:pt x="34767" y="12585"/>
                    <a:pt x="35039" y="13491"/>
                    <a:pt x="35627" y="14124"/>
                  </a:cubicBezTo>
                  <a:cubicBezTo>
                    <a:pt x="35853" y="14305"/>
                    <a:pt x="36125" y="14532"/>
                    <a:pt x="36578" y="14803"/>
                  </a:cubicBezTo>
                  <a:cubicBezTo>
                    <a:pt x="36397" y="15482"/>
                    <a:pt x="36623" y="16207"/>
                    <a:pt x="36849" y="16750"/>
                  </a:cubicBezTo>
                  <a:cubicBezTo>
                    <a:pt x="37030" y="17203"/>
                    <a:pt x="37121" y="17746"/>
                    <a:pt x="37121" y="18108"/>
                  </a:cubicBezTo>
                  <a:cubicBezTo>
                    <a:pt x="37121" y="18651"/>
                    <a:pt x="37076" y="19104"/>
                    <a:pt x="36985" y="19602"/>
                  </a:cubicBezTo>
                  <a:cubicBezTo>
                    <a:pt x="36849" y="20371"/>
                    <a:pt x="36759" y="21232"/>
                    <a:pt x="36985" y="22137"/>
                  </a:cubicBezTo>
                  <a:cubicBezTo>
                    <a:pt x="37076" y="22544"/>
                    <a:pt x="37347" y="23676"/>
                    <a:pt x="38434" y="23948"/>
                  </a:cubicBezTo>
                  <a:cubicBezTo>
                    <a:pt x="37891" y="25532"/>
                    <a:pt x="38705" y="27343"/>
                    <a:pt x="39249" y="28475"/>
                  </a:cubicBezTo>
                  <a:cubicBezTo>
                    <a:pt x="39384" y="28837"/>
                    <a:pt x="39566" y="29154"/>
                    <a:pt x="39611" y="29425"/>
                  </a:cubicBezTo>
                  <a:cubicBezTo>
                    <a:pt x="40063" y="30738"/>
                    <a:pt x="40154" y="31870"/>
                    <a:pt x="39792" y="33137"/>
                  </a:cubicBezTo>
                  <a:cubicBezTo>
                    <a:pt x="39520" y="34179"/>
                    <a:pt x="39792" y="35401"/>
                    <a:pt x="40516" y="36351"/>
                  </a:cubicBezTo>
                  <a:cubicBezTo>
                    <a:pt x="40652" y="36442"/>
                    <a:pt x="40743" y="36623"/>
                    <a:pt x="40878" y="36759"/>
                  </a:cubicBezTo>
                  <a:cubicBezTo>
                    <a:pt x="40426" y="37528"/>
                    <a:pt x="40471" y="38479"/>
                    <a:pt x="40516" y="39158"/>
                  </a:cubicBezTo>
                  <a:lnTo>
                    <a:pt x="40516" y="39973"/>
                  </a:lnTo>
                  <a:cubicBezTo>
                    <a:pt x="40516" y="40924"/>
                    <a:pt x="40833" y="42055"/>
                    <a:pt x="41150" y="43368"/>
                  </a:cubicBezTo>
                  <a:cubicBezTo>
                    <a:pt x="41422" y="44500"/>
                    <a:pt x="41784" y="45722"/>
                    <a:pt x="41965" y="46990"/>
                  </a:cubicBezTo>
                  <a:cubicBezTo>
                    <a:pt x="42055" y="48076"/>
                    <a:pt x="41738" y="49298"/>
                    <a:pt x="41376" y="50566"/>
                  </a:cubicBezTo>
                  <a:cubicBezTo>
                    <a:pt x="40743" y="48438"/>
                    <a:pt x="39973" y="45632"/>
                    <a:pt x="40154" y="44047"/>
                  </a:cubicBezTo>
                  <a:cubicBezTo>
                    <a:pt x="40833" y="36849"/>
                    <a:pt x="39792" y="35718"/>
                    <a:pt x="39475" y="35401"/>
                  </a:cubicBezTo>
                  <a:cubicBezTo>
                    <a:pt x="39249" y="35084"/>
                    <a:pt x="38886" y="34858"/>
                    <a:pt x="38570" y="34722"/>
                  </a:cubicBezTo>
                  <a:lnTo>
                    <a:pt x="38705" y="34360"/>
                  </a:lnTo>
                  <a:cubicBezTo>
                    <a:pt x="39294" y="33183"/>
                    <a:pt x="39068" y="31825"/>
                    <a:pt x="38207" y="30648"/>
                  </a:cubicBezTo>
                  <a:cubicBezTo>
                    <a:pt x="36804" y="28701"/>
                    <a:pt x="35989" y="27162"/>
                    <a:pt x="35853" y="26030"/>
                  </a:cubicBezTo>
                  <a:cubicBezTo>
                    <a:pt x="35763" y="25668"/>
                    <a:pt x="35763" y="25034"/>
                    <a:pt x="35718" y="24355"/>
                  </a:cubicBezTo>
                  <a:cubicBezTo>
                    <a:pt x="35627" y="21503"/>
                    <a:pt x="35446" y="19874"/>
                    <a:pt x="34722" y="19104"/>
                  </a:cubicBezTo>
                  <a:cubicBezTo>
                    <a:pt x="35220" y="18108"/>
                    <a:pt x="35220" y="16976"/>
                    <a:pt x="34722" y="15845"/>
                  </a:cubicBezTo>
                  <a:cubicBezTo>
                    <a:pt x="33952" y="14260"/>
                    <a:pt x="33681" y="13310"/>
                    <a:pt x="33409" y="11951"/>
                  </a:cubicBezTo>
                  <a:cubicBezTo>
                    <a:pt x="33364" y="11680"/>
                    <a:pt x="33273" y="11227"/>
                    <a:pt x="33273" y="10820"/>
                  </a:cubicBezTo>
                  <a:cubicBezTo>
                    <a:pt x="33228" y="10050"/>
                    <a:pt x="33137" y="8918"/>
                    <a:pt x="32549" y="8149"/>
                  </a:cubicBezTo>
                  <a:cubicBezTo>
                    <a:pt x="32594" y="8104"/>
                    <a:pt x="32685" y="8058"/>
                    <a:pt x="32685" y="8013"/>
                  </a:cubicBezTo>
                  <a:cubicBezTo>
                    <a:pt x="33183" y="7153"/>
                    <a:pt x="33183" y="6112"/>
                    <a:pt x="32730" y="5206"/>
                  </a:cubicBezTo>
                  <a:cubicBezTo>
                    <a:pt x="32368" y="4527"/>
                    <a:pt x="31372" y="2581"/>
                    <a:pt x="31372" y="1992"/>
                  </a:cubicBezTo>
                  <a:cubicBezTo>
                    <a:pt x="31372" y="906"/>
                    <a:pt x="30466" y="91"/>
                    <a:pt x="29335" y="91"/>
                  </a:cubicBezTo>
                  <a:cubicBezTo>
                    <a:pt x="28837" y="91"/>
                    <a:pt x="28294" y="227"/>
                    <a:pt x="27931" y="589"/>
                  </a:cubicBezTo>
                  <a:cubicBezTo>
                    <a:pt x="26935" y="1359"/>
                    <a:pt x="26483" y="2128"/>
                    <a:pt x="27026" y="3984"/>
                  </a:cubicBezTo>
                  <a:cubicBezTo>
                    <a:pt x="27343" y="5116"/>
                    <a:pt x="27298" y="5614"/>
                    <a:pt x="27162" y="6519"/>
                  </a:cubicBezTo>
                  <a:lnTo>
                    <a:pt x="27162" y="6700"/>
                  </a:lnTo>
                  <a:cubicBezTo>
                    <a:pt x="27162" y="6972"/>
                    <a:pt x="27071" y="7877"/>
                    <a:pt x="27615" y="8602"/>
                  </a:cubicBezTo>
                  <a:cubicBezTo>
                    <a:pt x="27750" y="8783"/>
                    <a:pt x="27931" y="8918"/>
                    <a:pt x="28067" y="9009"/>
                  </a:cubicBezTo>
                  <a:cubicBezTo>
                    <a:pt x="27931" y="9507"/>
                    <a:pt x="27841" y="10095"/>
                    <a:pt x="27977" y="10774"/>
                  </a:cubicBezTo>
                  <a:cubicBezTo>
                    <a:pt x="28158" y="11770"/>
                    <a:pt x="28610" y="12359"/>
                    <a:pt x="28927" y="12812"/>
                  </a:cubicBezTo>
                  <a:cubicBezTo>
                    <a:pt x="29289" y="13264"/>
                    <a:pt x="29425" y="13491"/>
                    <a:pt x="29380" y="14351"/>
                  </a:cubicBezTo>
                  <a:cubicBezTo>
                    <a:pt x="29154" y="16931"/>
                    <a:pt x="29561" y="18515"/>
                    <a:pt x="30195" y="19421"/>
                  </a:cubicBezTo>
                  <a:lnTo>
                    <a:pt x="30014" y="19602"/>
                  </a:lnTo>
                  <a:cubicBezTo>
                    <a:pt x="29516" y="20100"/>
                    <a:pt x="29289" y="20779"/>
                    <a:pt x="29335" y="21594"/>
                  </a:cubicBezTo>
                  <a:cubicBezTo>
                    <a:pt x="29380" y="22635"/>
                    <a:pt x="29969" y="23948"/>
                    <a:pt x="30512" y="25215"/>
                  </a:cubicBezTo>
                  <a:cubicBezTo>
                    <a:pt x="30919" y="26121"/>
                    <a:pt x="31417" y="27162"/>
                    <a:pt x="31417" y="27705"/>
                  </a:cubicBezTo>
                  <a:lnTo>
                    <a:pt x="31417" y="28610"/>
                  </a:lnTo>
                  <a:cubicBezTo>
                    <a:pt x="31417" y="30059"/>
                    <a:pt x="31372" y="31915"/>
                    <a:pt x="31643" y="33273"/>
                  </a:cubicBezTo>
                  <a:cubicBezTo>
                    <a:pt x="31870" y="34495"/>
                    <a:pt x="32594" y="35310"/>
                    <a:pt x="33635" y="35853"/>
                  </a:cubicBezTo>
                  <a:cubicBezTo>
                    <a:pt x="33137" y="37030"/>
                    <a:pt x="33409" y="38615"/>
                    <a:pt x="33635" y="39611"/>
                  </a:cubicBezTo>
                  <a:cubicBezTo>
                    <a:pt x="33681" y="39928"/>
                    <a:pt x="33816" y="40154"/>
                    <a:pt x="33862" y="40426"/>
                  </a:cubicBezTo>
                  <a:cubicBezTo>
                    <a:pt x="34133" y="41286"/>
                    <a:pt x="34360" y="42191"/>
                    <a:pt x="34360" y="43866"/>
                  </a:cubicBezTo>
                  <a:cubicBezTo>
                    <a:pt x="34360" y="44953"/>
                    <a:pt x="34314" y="46627"/>
                    <a:pt x="34269" y="48212"/>
                  </a:cubicBezTo>
                  <a:cubicBezTo>
                    <a:pt x="33635" y="47307"/>
                    <a:pt x="33002" y="46401"/>
                    <a:pt x="32504" y="45496"/>
                  </a:cubicBezTo>
                  <a:cubicBezTo>
                    <a:pt x="31372" y="43459"/>
                    <a:pt x="31462" y="40426"/>
                    <a:pt x="31553" y="38162"/>
                  </a:cubicBezTo>
                  <a:cubicBezTo>
                    <a:pt x="31598" y="37212"/>
                    <a:pt x="31598" y="36351"/>
                    <a:pt x="31553" y="35672"/>
                  </a:cubicBezTo>
                  <a:cubicBezTo>
                    <a:pt x="31417" y="34722"/>
                    <a:pt x="31146" y="34043"/>
                    <a:pt x="30693" y="33590"/>
                  </a:cubicBezTo>
                  <a:cubicBezTo>
                    <a:pt x="31191" y="32277"/>
                    <a:pt x="30240" y="30421"/>
                    <a:pt x="28837" y="27615"/>
                  </a:cubicBezTo>
                  <a:cubicBezTo>
                    <a:pt x="28475" y="26935"/>
                    <a:pt x="28067" y="26256"/>
                    <a:pt x="27931" y="25804"/>
                  </a:cubicBezTo>
                  <a:cubicBezTo>
                    <a:pt x="27705" y="25261"/>
                    <a:pt x="27750" y="24672"/>
                    <a:pt x="27977" y="23857"/>
                  </a:cubicBezTo>
                  <a:cubicBezTo>
                    <a:pt x="28203" y="22952"/>
                    <a:pt x="28429" y="21865"/>
                    <a:pt x="28067" y="20598"/>
                  </a:cubicBezTo>
                  <a:cubicBezTo>
                    <a:pt x="27841" y="19874"/>
                    <a:pt x="27569" y="19376"/>
                    <a:pt x="27162" y="18968"/>
                  </a:cubicBezTo>
                  <a:cubicBezTo>
                    <a:pt x="27977" y="17112"/>
                    <a:pt x="26347" y="14351"/>
                    <a:pt x="25758" y="13491"/>
                  </a:cubicBezTo>
                  <a:cubicBezTo>
                    <a:pt x="24989" y="12314"/>
                    <a:pt x="24808" y="11680"/>
                    <a:pt x="24536" y="10412"/>
                  </a:cubicBezTo>
                  <a:cubicBezTo>
                    <a:pt x="24310" y="9371"/>
                    <a:pt x="23721" y="8239"/>
                    <a:pt x="22861" y="7651"/>
                  </a:cubicBezTo>
                  <a:cubicBezTo>
                    <a:pt x="22952" y="7470"/>
                    <a:pt x="22997" y="7379"/>
                    <a:pt x="23042" y="7198"/>
                  </a:cubicBezTo>
                  <a:cubicBezTo>
                    <a:pt x="23405" y="5750"/>
                    <a:pt x="22182" y="3984"/>
                    <a:pt x="21413" y="3079"/>
                  </a:cubicBezTo>
                  <a:cubicBezTo>
                    <a:pt x="21232" y="2852"/>
                    <a:pt x="21051" y="2354"/>
                    <a:pt x="20915" y="1947"/>
                  </a:cubicBezTo>
                  <a:cubicBezTo>
                    <a:pt x="20598" y="1132"/>
                    <a:pt x="20281" y="0"/>
                    <a:pt x="19149" y="0"/>
                  </a:cubicBezTo>
                  <a:close/>
                </a:path>
              </a:pathLst>
            </a:custGeom>
            <a:solidFill>
              <a:srgbClr val="2056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59"/>
            <p:cNvSpPr/>
            <p:nvPr/>
          </p:nvSpPr>
          <p:spPr>
            <a:xfrm>
              <a:off x="3627775" y="2404425"/>
              <a:ext cx="1274350" cy="2487450"/>
            </a:xfrm>
            <a:custGeom>
              <a:rect b="b" l="l" r="r" t="t"/>
              <a:pathLst>
                <a:path extrusionOk="0" h="99498" w="50974">
                  <a:moveTo>
                    <a:pt x="2784" y="0"/>
                  </a:moveTo>
                  <a:cubicBezTo>
                    <a:pt x="1369" y="0"/>
                    <a:pt x="0" y="583"/>
                    <a:pt x="0" y="1804"/>
                  </a:cubicBezTo>
                  <a:cubicBezTo>
                    <a:pt x="0" y="3886"/>
                    <a:pt x="4980" y="9499"/>
                    <a:pt x="6202" y="13347"/>
                  </a:cubicBezTo>
                  <a:cubicBezTo>
                    <a:pt x="7379" y="17195"/>
                    <a:pt x="16704" y="36389"/>
                    <a:pt x="18108" y="41957"/>
                  </a:cubicBezTo>
                  <a:cubicBezTo>
                    <a:pt x="19556" y="47525"/>
                    <a:pt x="24762" y="71020"/>
                    <a:pt x="24762" y="74868"/>
                  </a:cubicBezTo>
                  <a:cubicBezTo>
                    <a:pt x="24762" y="78716"/>
                    <a:pt x="30421" y="84646"/>
                    <a:pt x="30421" y="86773"/>
                  </a:cubicBezTo>
                  <a:cubicBezTo>
                    <a:pt x="30421" y="88901"/>
                    <a:pt x="32277" y="96959"/>
                    <a:pt x="34540" y="99177"/>
                  </a:cubicBezTo>
                  <a:cubicBezTo>
                    <a:pt x="34786" y="99399"/>
                    <a:pt x="35136" y="99498"/>
                    <a:pt x="35566" y="99498"/>
                  </a:cubicBezTo>
                  <a:cubicBezTo>
                    <a:pt x="39167" y="99498"/>
                    <a:pt x="48347" y="92523"/>
                    <a:pt x="48347" y="92523"/>
                  </a:cubicBezTo>
                  <a:cubicBezTo>
                    <a:pt x="48347" y="92523"/>
                    <a:pt x="50973" y="91164"/>
                    <a:pt x="48347" y="88675"/>
                  </a:cubicBezTo>
                  <a:cubicBezTo>
                    <a:pt x="45767" y="86185"/>
                    <a:pt x="41783" y="84419"/>
                    <a:pt x="39429" y="79259"/>
                  </a:cubicBezTo>
                  <a:cubicBezTo>
                    <a:pt x="37030" y="74053"/>
                    <a:pt x="30693" y="56579"/>
                    <a:pt x="29063" y="50649"/>
                  </a:cubicBezTo>
                  <a:cubicBezTo>
                    <a:pt x="27388" y="44673"/>
                    <a:pt x="22318" y="30821"/>
                    <a:pt x="19692" y="26430"/>
                  </a:cubicBezTo>
                  <a:cubicBezTo>
                    <a:pt x="17112" y="21993"/>
                    <a:pt x="6791" y="2211"/>
                    <a:pt x="5387" y="853"/>
                  </a:cubicBezTo>
                  <a:cubicBezTo>
                    <a:pt x="4806" y="291"/>
                    <a:pt x="3784" y="0"/>
                    <a:pt x="2784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59"/>
            <p:cNvSpPr/>
            <p:nvPr/>
          </p:nvSpPr>
          <p:spPr>
            <a:xfrm>
              <a:off x="3199975" y="2445500"/>
              <a:ext cx="1319625" cy="2515225"/>
            </a:xfrm>
            <a:custGeom>
              <a:rect b="b" l="l" r="r" t="t"/>
              <a:pathLst>
                <a:path extrusionOk="0" h="100609" w="52785">
                  <a:moveTo>
                    <a:pt x="16942" y="0"/>
                  </a:moveTo>
                  <a:cubicBezTo>
                    <a:pt x="14813" y="0"/>
                    <a:pt x="12060" y="2243"/>
                    <a:pt x="9281" y="2243"/>
                  </a:cubicBezTo>
                  <a:cubicBezTo>
                    <a:pt x="6480" y="2243"/>
                    <a:pt x="4206" y="688"/>
                    <a:pt x="2656" y="688"/>
                  </a:cubicBezTo>
                  <a:cubicBezTo>
                    <a:pt x="2227" y="688"/>
                    <a:pt x="1854" y="807"/>
                    <a:pt x="1540" y="1111"/>
                  </a:cubicBezTo>
                  <a:cubicBezTo>
                    <a:pt x="1" y="2515"/>
                    <a:pt x="4075" y="9712"/>
                    <a:pt x="6655" y="14918"/>
                  </a:cubicBezTo>
                  <a:cubicBezTo>
                    <a:pt x="9281" y="20124"/>
                    <a:pt x="12042" y="32256"/>
                    <a:pt x="14803" y="39137"/>
                  </a:cubicBezTo>
                  <a:cubicBezTo>
                    <a:pt x="17610" y="46063"/>
                    <a:pt x="28746" y="66796"/>
                    <a:pt x="32323" y="72591"/>
                  </a:cubicBezTo>
                  <a:cubicBezTo>
                    <a:pt x="35854" y="78340"/>
                    <a:pt x="38072" y="85266"/>
                    <a:pt x="39475" y="88933"/>
                  </a:cubicBezTo>
                  <a:cubicBezTo>
                    <a:pt x="40924" y="92554"/>
                    <a:pt x="38253" y="97353"/>
                    <a:pt x="40335" y="99390"/>
                  </a:cubicBezTo>
                  <a:cubicBezTo>
                    <a:pt x="41229" y="100264"/>
                    <a:pt x="42151" y="100609"/>
                    <a:pt x="43017" y="100609"/>
                  </a:cubicBezTo>
                  <a:cubicBezTo>
                    <a:pt x="44082" y="100609"/>
                    <a:pt x="45064" y="100089"/>
                    <a:pt x="45813" y="99390"/>
                  </a:cubicBezTo>
                  <a:cubicBezTo>
                    <a:pt x="47171" y="98123"/>
                    <a:pt x="50747" y="98439"/>
                    <a:pt x="51788" y="97444"/>
                  </a:cubicBezTo>
                  <a:cubicBezTo>
                    <a:pt x="52784" y="96448"/>
                    <a:pt x="50204" y="91785"/>
                    <a:pt x="48529" y="90155"/>
                  </a:cubicBezTo>
                  <a:cubicBezTo>
                    <a:pt x="46854" y="88571"/>
                    <a:pt x="47578" y="85085"/>
                    <a:pt x="48212" y="82188"/>
                  </a:cubicBezTo>
                  <a:cubicBezTo>
                    <a:pt x="48846" y="79336"/>
                    <a:pt x="46265" y="78838"/>
                    <a:pt x="43413" y="76031"/>
                  </a:cubicBezTo>
                  <a:cubicBezTo>
                    <a:pt x="40516" y="73270"/>
                    <a:pt x="33500" y="54347"/>
                    <a:pt x="29516" y="47240"/>
                  </a:cubicBezTo>
                  <a:cubicBezTo>
                    <a:pt x="25532" y="40088"/>
                    <a:pt x="21956" y="22071"/>
                    <a:pt x="20779" y="17680"/>
                  </a:cubicBezTo>
                  <a:cubicBezTo>
                    <a:pt x="19557" y="13334"/>
                    <a:pt x="20824" y="2831"/>
                    <a:pt x="18606" y="659"/>
                  </a:cubicBezTo>
                  <a:cubicBezTo>
                    <a:pt x="18112" y="185"/>
                    <a:pt x="17553" y="0"/>
                    <a:pt x="1694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59"/>
            <p:cNvSpPr/>
            <p:nvPr/>
          </p:nvSpPr>
          <p:spPr>
            <a:xfrm>
              <a:off x="2789675" y="1910350"/>
              <a:ext cx="437475" cy="399725"/>
            </a:xfrm>
            <a:custGeom>
              <a:rect b="b" l="l" r="r" t="t"/>
              <a:pathLst>
                <a:path extrusionOk="0" h="15989" w="17499">
                  <a:moveTo>
                    <a:pt x="5365" y="1"/>
                  </a:moveTo>
                  <a:cubicBezTo>
                    <a:pt x="3891" y="1"/>
                    <a:pt x="1" y="1170"/>
                    <a:pt x="297" y="2735"/>
                  </a:cubicBezTo>
                  <a:cubicBezTo>
                    <a:pt x="568" y="4364"/>
                    <a:pt x="1700" y="6266"/>
                    <a:pt x="2922" y="7805"/>
                  </a:cubicBezTo>
                  <a:cubicBezTo>
                    <a:pt x="4235" y="9344"/>
                    <a:pt x="6725" y="10023"/>
                    <a:pt x="7902" y="11381"/>
                  </a:cubicBezTo>
                  <a:cubicBezTo>
                    <a:pt x="9170" y="12694"/>
                    <a:pt x="9577" y="14278"/>
                    <a:pt x="10618" y="15184"/>
                  </a:cubicBezTo>
                  <a:cubicBezTo>
                    <a:pt x="11208" y="15626"/>
                    <a:pt x="12131" y="15988"/>
                    <a:pt x="12960" y="15988"/>
                  </a:cubicBezTo>
                  <a:cubicBezTo>
                    <a:pt x="13659" y="15988"/>
                    <a:pt x="14291" y="15731"/>
                    <a:pt x="14602" y="15048"/>
                  </a:cubicBezTo>
                  <a:cubicBezTo>
                    <a:pt x="15281" y="13644"/>
                    <a:pt x="17499" y="12151"/>
                    <a:pt x="16413" y="10747"/>
                  </a:cubicBezTo>
                  <a:cubicBezTo>
                    <a:pt x="15326" y="9344"/>
                    <a:pt x="10075" y="8439"/>
                    <a:pt x="8536" y="6356"/>
                  </a:cubicBezTo>
                  <a:cubicBezTo>
                    <a:pt x="7087" y="4229"/>
                    <a:pt x="6861" y="154"/>
                    <a:pt x="5639" y="19"/>
                  </a:cubicBezTo>
                  <a:cubicBezTo>
                    <a:pt x="5561" y="7"/>
                    <a:pt x="5469" y="1"/>
                    <a:pt x="5365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59"/>
            <p:cNvSpPr/>
            <p:nvPr/>
          </p:nvSpPr>
          <p:spPr>
            <a:xfrm>
              <a:off x="2663550" y="1581375"/>
              <a:ext cx="248325" cy="347075"/>
            </a:xfrm>
            <a:custGeom>
              <a:rect b="b" l="l" r="r" t="t"/>
              <a:pathLst>
                <a:path extrusionOk="0" h="13883" w="9933">
                  <a:moveTo>
                    <a:pt x="4080" y="1"/>
                  </a:moveTo>
                  <a:cubicBezTo>
                    <a:pt x="3045" y="1"/>
                    <a:pt x="1656" y="451"/>
                    <a:pt x="951" y="819"/>
                  </a:cubicBezTo>
                  <a:cubicBezTo>
                    <a:pt x="0" y="1408"/>
                    <a:pt x="1087" y="5527"/>
                    <a:pt x="1992" y="6885"/>
                  </a:cubicBezTo>
                  <a:cubicBezTo>
                    <a:pt x="2852" y="8198"/>
                    <a:pt x="2082" y="11819"/>
                    <a:pt x="3440" y="13087"/>
                  </a:cubicBezTo>
                  <a:cubicBezTo>
                    <a:pt x="4021" y="13654"/>
                    <a:pt x="4835" y="13883"/>
                    <a:pt x="5689" y="13883"/>
                  </a:cubicBezTo>
                  <a:cubicBezTo>
                    <a:pt x="7699" y="13883"/>
                    <a:pt x="9932" y="12615"/>
                    <a:pt x="9869" y="11503"/>
                  </a:cubicBezTo>
                  <a:cubicBezTo>
                    <a:pt x="9869" y="9873"/>
                    <a:pt x="6926" y="6885"/>
                    <a:pt x="6021" y="6025"/>
                  </a:cubicBezTo>
                  <a:cubicBezTo>
                    <a:pt x="5115" y="5165"/>
                    <a:pt x="5885" y="1181"/>
                    <a:pt x="5206" y="366"/>
                  </a:cubicBezTo>
                  <a:cubicBezTo>
                    <a:pt x="4987" y="103"/>
                    <a:pt x="4574" y="1"/>
                    <a:pt x="4080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59"/>
            <p:cNvSpPr/>
            <p:nvPr/>
          </p:nvSpPr>
          <p:spPr>
            <a:xfrm>
              <a:off x="2595400" y="1377875"/>
              <a:ext cx="187000" cy="204750"/>
            </a:xfrm>
            <a:custGeom>
              <a:rect b="b" l="l" r="r" t="t"/>
              <a:pathLst>
                <a:path extrusionOk="0" h="8190" w="7480">
                  <a:moveTo>
                    <a:pt x="2067" y="0"/>
                  </a:moveTo>
                  <a:cubicBezTo>
                    <a:pt x="962" y="0"/>
                    <a:pt x="1" y="1065"/>
                    <a:pt x="870" y="2350"/>
                  </a:cubicBezTo>
                  <a:cubicBezTo>
                    <a:pt x="1866" y="3889"/>
                    <a:pt x="2545" y="5926"/>
                    <a:pt x="2545" y="7148"/>
                  </a:cubicBezTo>
                  <a:cubicBezTo>
                    <a:pt x="2516" y="7949"/>
                    <a:pt x="3012" y="8190"/>
                    <a:pt x="3621" y="8190"/>
                  </a:cubicBezTo>
                  <a:cubicBezTo>
                    <a:pt x="3975" y="8190"/>
                    <a:pt x="4368" y="8108"/>
                    <a:pt x="4718" y="8008"/>
                  </a:cubicBezTo>
                  <a:cubicBezTo>
                    <a:pt x="5850" y="7646"/>
                    <a:pt x="7479" y="7148"/>
                    <a:pt x="5895" y="5247"/>
                  </a:cubicBezTo>
                  <a:cubicBezTo>
                    <a:pt x="4310" y="3300"/>
                    <a:pt x="4039" y="720"/>
                    <a:pt x="2726" y="132"/>
                  </a:cubicBezTo>
                  <a:cubicBezTo>
                    <a:pt x="2509" y="42"/>
                    <a:pt x="2285" y="0"/>
                    <a:pt x="206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59"/>
            <p:cNvSpPr/>
            <p:nvPr/>
          </p:nvSpPr>
          <p:spPr>
            <a:xfrm>
              <a:off x="2956650" y="1560250"/>
              <a:ext cx="401800" cy="611650"/>
            </a:xfrm>
            <a:custGeom>
              <a:rect b="b" l="l" r="r" t="t"/>
              <a:pathLst>
                <a:path extrusionOk="0" h="24466" w="16072">
                  <a:moveTo>
                    <a:pt x="4236" y="0"/>
                  </a:moveTo>
                  <a:cubicBezTo>
                    <a:pt x="2870" y="0"/>
                    <a:pt x="1510" y="388"/>
                    <a:pt x="997" y="1347"/>
                  </a:cubicBezTo>
                  <a:cubicBezTo>
                    <a:pt x="1" y="3249"/>
                    <a:pt x="2491" y="5919"/>
                    <a:pt x="3486" y="7277"/>
                  </a:cubicBezTo>
                  <a:cubicBezTo>
                    <a:pt x="4528" y="8636"/>
                    <a:pt x="6519" y="12800"/>
                    <a:pt x="7063" y="14973"/>
                  </a:cubicBezTo>
                  <a:cubicBezTo>
                    <a:pt x="7651" y="17056"/>
                    <a:pt x="6565" y="21899"/>
                    <a:pt x="8647" y="23801"/>
                  </a:cubicBezTo>
                  <a:cubicBezTo>
                    <a:pt x="9159" y="24248"/>
                    <a:pt x="9771" y="24465"/>
                    <a:pt x="10375" y="24465"/>
                  </a:cubicBezTo>
                  <a:cubicBezTo>
                    <a:pt x="11053" y="24465"/>
                    <a:pt x="11720" y="24192"/>
                    <a:pt x="12223" y="23665"/>
                  </a:cubicBezTo>
                  <a:cubicBezTo>
                    <a:pt x="13219" y="22714"/>
                    <a:pt x="12993" y="22171"/>
                    <a:pt x="13808" y="22035"/>
                  </a:cubicBezTo>
                  <a:cubicBezTo>
                    <a:pt x="14577" y="21899"/>
                    <a:pt x="16071" y="21628"/>
                    <a:pt x="15619" y="20405"/>
                  </a:cubicBezTo>
                  <a:cubicBezTo>
                    <a:pt x="15121" y="19138"/>
                    <a:pt x="9960" y="14747"/>
                    <a:pt x="8783" y="11669"/>
                  </a:cubicBezTo>
                  <a:cubicBezTo>
                    <a:pt x="7561" y="8636"/>
                    <a:pt x="8557" y="2298"/>
                    <a:pt x="7561" y="1030"/>
                  </a:cubicBezTo>
                  <a:cubicBezTo>
                    <a:pt x="7056" y="410"/>
                    <a:pt x="5642" y="0"/>
                    <a:pt x="4236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59"/>
            <p:cNvSpPr/>
            <p:nvPr/>
          </p:nvSpPr>
          <p:spPr>
            <a:xfrm>
              <a:off x="2911775" y="1234850"/>
              <a:ext cx="185575" cy="321900"/>
            </a:xfrm>
            <a:custGeom>
              <a:rect b="b" l="l" r="r" t="t"/>
              <a:pathLst>
                <a:path extrusionOk="0" h="12876" w="7423">
                  <a:moveTo>
                    <a:pt x="1693" y="1"/>
                  </a:moveTo>
                  <a:cubicBezTo>
                    <a:pt x="784" y="1"/>
                    <a:pt x="0" y="518"/>
                    <a:pt x="257" y="1914"/>
                  </a:cubicBezTo>
                  <a:cubicBezTo>
                    <a:pt x="664" y="4087"/>
                    <a:pt x="1660" y="5626"/>
                    <a:pt x="1660" y="6984"/>
                  </a:cubicBezTo>
                  <a:cubicBezTo>
                    <a:pt x="1660" y="8342"/>
                    <a:pt x="981" y="12688"/>
                    <a:pt x="4557" y="12869"/>
                  </a:cubicBezTo>
                  <a:cubicBezTo>
                    <a:pt x="4616" y="12873"/>
                    <a:pt x="4673" y="12875"/>
                    <a:pt x="4730" y="12875"/>
                  </a:cubicBezTo>
                  <a:cubicBezTo>
                    <a:pt x="6600" y="12875"/>
                    <a:pt x="7422" y="10743"/>
                    <a:pt x="6368" y="9293"/>
                  </a:cubicBezTo>
                  <a:cubicBezTo>
                    <a:pt x="5281" y="7890"/>
                    <a:pt x="3878" y="5626"/>
                    <a:pt x="3878" y="4042"/>
                  </a:cubicBezTo>
                  <a:cubicBezTo>
                    <a:pt x="3878" y="2457"/>
                    <a:pt x="4512" y="1280"/>
                    <a:pt x="3244" y="466"/>
                  </a:cubicBezTo>
                  <a:cubicBezTo>
                    <a:pt x="2808" y="180"/>
                    <a:pt x="2229" y="1"/>
                    <a:pt x="1693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59"/>
            <p:cNvSpPr/>
            <p:nvPr/>
          </p:nvSpPr>
          <p:spPr>
            <a:xfrm>
              <a:off x="2859325" y="953725"/>
              <a:ext cx="151975" cy="280475"/>
            </a:xfrm>
            <a:custGeom>
              <a:rect b="b" l="l" r="r" t="t"/>
              <a:pathLst>
                <a:path extrusionOk="0" h="11219" w="6079">
                  <a:moveTo>
                    <a:pt x="1593" y="1"/>
                  </a:moveTo>
                  <a:cubicBezTo>
                    <a:pt x="1457" y="1"/>
                    <a:pt x="1317" y="38"/>
                    <a:pt x="1178" y="122"/>
                  </a:cubicBezTo>
                  <a:cubicBezTo>
                    <a:pt x="272" y="710"/>
                    <a:pt x="1" y="1525"/>
                    <a:pt x="634" y="2838"/>
                  </a:cubicBezTo>
                  <a:cubicBezTo>
                    <a:pt x="1313" y="4105"/>
                    <a:pt x="1857" y="5237"/>
                    <a:pt x="1676" y="6686"/>
                  </a:cubicBezTo>
                  <a:cubicBezTo>
                    <a:pt x="1494" y="8044"/>
                    <a:pt x="815" y="11032"/>
                    <a:pt x="3486" y="11213"/>
                  </a:cubicBezTo>
                  <a:cubicBezTo>
                    <a:pt x="3533" y="11217"/>
                    <a:pt x="3579" y="11219"/>
                    <a:pt x="3625" y="11219"/>
                  </a:cubicBezTo>
                  <a:cubicBezTo>
                    <a:pt x="5130" y="11219"/>
                    <a:pt x="6079" y="9082"/>
                    <a:pt x="4980" y="7501"/>
                  </a:cubicBezTo>
                  <a:cubicBezTo>
                    <a:pt x="3894" y="5826"/>
                    <a:pt x="2988" y="2883"/>
                    <a:pt x="2988" y="1933"/>
                  </a:cubicBezTo>
                  <a:cubicBezTo>
                    <a:pt x="2988" y="1128"/>
                    <a:pt x="2341" y="1"/>
                    <a:pt x="1593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59"/>
            <p:cNvSpPr/>
            <p:nvPr/>
          </p:nvSpPr>
          <p:spPr>
            <a:xfrm>
              <a:off x="2822000" y="786425"/>
              <a:ext cx="105250" cy="171000"/>
            </a:xfrm>
            <a:custGeom>
              <a:rect b="b" l="l" r="r" t="t"/>
              <a:pathLst>
                <a:path extrusionOk="0" h="6840" w="4210">
                  <a:moveTo>
                    <a:pt x="1559" y="1"/>
                  </a:moveTo>
                  <a:cubicBezTo>
                    <a:pt x="770" y="1"/>
                    <a:pt x="1" y="986"/>
                    <a:pt x="407" y="2242"/>
                  </a:cubicBezTo>
                  <a:cubicBezTo>
                    <a:pt x="905" y="3781"/>
                    <a:pt x="1177" y="4460"/>
                    <a:pt x="905" y="5275"/>
                  </a:cubicBezTo>
                  <a:cubicBezTo>
                    <a:pt x="659" y="6094"/>
                    <a:pt x="1192" y="6839"/>
                    <a:pt x="2336" y="6839"/>
                  </a:cubicBezTo>
                  <a:cubicBezTo>
                    <a:pt x="2456" y="6839"/>
                    <a:pt x="2583" y="6831"/>
                    <a:pt x="2716" y="6814"/>
                  </a:cubicBezTo>
                  <a:cubicBezTo>
                    <a:pt x="3666" y="6678"/>
                    <a:pt x="4210" y="5048"/>
                    <a:pt x="3395" y="4098"/>
                  </a:cubicBezTo>
                  <a:cubicBezTo>
                    <a:pt x="2625" y="3147"/>
                    <a:pt x="2987" y="748"/>
                    <a:pt x="2082" y="159"/>
                  </a:cubicBezTo>
                  <a:cubicBezTo>
                    <a:pt x="1916" y="51"/>
                    <a:pt x="1737" y="1"/>
                    <a:pt x="1559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59"/>
            <p:cNvSpPr/>
            <p:nvPr/>
          </p:nvSpPr>
          <p:spPr>
            <a:xfrm>
              <a:off x="3018900" y="677900"/>
              <a:ext cx="108675" cy="177550"/>
            </a:xfrm>
            <a:custGeom>
              <a:rect b="b" l="l" r="r" t="t"/>
              <a:pathLst>
                <a:path extrusionOk="0" h="7102" w="4347">
                  <a:moveTo>
                    <a:pt x="1391" y="0"/>
                  </a:moveTo>
                  <a:cubicBezTo>
                    <a:pt x="1326" y="0"/>
                    <a:pt x="1256" y="20"/>
                    <a:pt x="1178" y="64"/>
                  </a:cubicBezTo>
                  <a:cubicBezTo>
                    <a:pt x="1" y="743"/>
                    <a:pt x="1404" y="3414"/>
                    <a:pt x="1313" y="4727"/>
                  </a:cubicBezTo>
                  <a:cubicBezTo>
                    <a:pt x="1178" y="5994"/>
                    <a:pt x="1404" y="6990"/>
                    <a:pt x="2219" y="7081"/>
                  </a:cubicBezTo>
                  <a:cubicBezTo>
                    <a:pt x="2298" y="7095"/>
                    <a:pt x="2379" y="7101"/>
                    <a:pt x="2462" y="7101"/>
                  </a:cubicBezTo>
                  <a:cubicBezTo>
                    <a:pt x="3177" y="7101"/>
                    <a:pt x="3962" y="6589"/>
                    <a:pt x="4165" y="5858"/>
                  </a:cubicBezTo>
                  <a:cubicBezTo>
                    <a:pt x="4346" y="4998"/>
                    <a:pt x="3577" y="3640"/>
                    <a:pt x="2762" y="2644"/>
                  </a:cubicBezTo>
                  <a:cubicBezTo>
                    <a:pt x="2066" y="1785"/>
                    <a:pt x="1999" y="0"/>
                    <a:pt x="1391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p59"/>
            <p:cNvSpPr/>
            <p:nvPr/>
          </p:nvSpPr>
          <p:spPr>
            <a:xfrm>
              <a:off x="3051725" y="859525"/>
              <a:ext cx="193550" cy="294725"/>
            </a:xfrm>
            <a:custGeom>
              <a:rect b="b" l="l" r="r" t="t"/>
              <a:pathLst>
                <a:path extrusionOk="0" h="11789" w="7742">
                  <a:moveTo>
                    <a:pt x="2556" y="0"/>
                  </a:moveTo>
                  <a:cubicBezTo>
                    <a:pt x="2358" y="0"/>
                    <a:pt x="2153" y="68"/>
                    <a:pt x="1947" y="223"/>
                  </a:cubicBezTo>
                  <a:cubicBezTo>
                    <a:pt x="0" y="1626"/>
                    <a:pt x="1721" y="4795"/>
                    <a:pt x="2354" y="6199"/>
                  </a:cubicBezTo>
                  <a:cubicBezTo>
                    <a:pt x="2988" y="7692"/>
                    <a:pt x="2173" y="9503"/>
                    <a:pt x="2581" y="11042"/>
                  </a:cubicBezTo>
                  <a:cubicBezTo>
                    <a:pt x="2727" y="11579"/>
                    <a:pt x="3229" y="11788"/>
                    <a:pt x="3849" y="11788"/>
                  </a:cubicBezTo>
                  <a:cubicBezTo>
                    <a:pt x="4955" y="11788"/>
                    <a:pt x="6433" y="11121"/>
                    <a:pt x="6926" y="10454"/>
                  </a:cubicBezTo>
                  <a:cubicBezTo>
                    <a:pt x="7741" y="9458"/>
                    <a:pt x="6655" y="7104"/>
                    <a:pt x="5749" y="5746"/>
                  </a:cubicBezTo>
                  <a:cubicBezTo>
                    <a:pt x="4844" y="4388"/>
                    <a:pt x="4618" y="3663"/>
                    <a:pt x="4346" y="2305"/>
                  </a:cubicBezTo>
                  <a:cubicBezTo>
                    <a:pt x="4126" y="1242"/>
                    <a:pt x="3401" y="0"/>
                    <a:pt x="2556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59"/>
            <p:cNvSpPr/>
            <p:nvPr/>
          </p:nvSpPr>
          <p:spPr>
            <a:xfrm>
              <a:off x="3100375" y="1140125"/>
              <a:ext cx="228650" cy="370550"/>
            </a:xfrm>
            <a:custGeom>
              <a:rect b="b" l="l" r="r" t="t"/>
              <a:pathLst>
                <a:path extrusionOk="0" h="14822" w="9146">
                  <a:moveTo>
                    <a:pt x="4675" y="1"/>
                  </a:moveTo>
                  <a:cubicBezTo>
                    <a:pt x="4213" y="1"/>
                    <a:pt x="3696" y="238"/>
                    <a:pt x="3170" y="407"/>
                  </a:cubicBezTo>
                  <a:cubicBezTo>
                    <a:pt x="1" y="1493"/>
                    <a:pt x="1585" y="4572"/>
                    <a:pt x="2445" y="6246"/>
                  </a:cubicBezTo>
                  <a:cubicBezTo>
                    <a:pt x="3351" y="7967"/>
                    <a:pt x="3260" y="9868"/>
                    <a:pt x="3124" y="11226"/>
                  </a:cubicBezTo>
                  <a:cubicBezTo>
                    <a:pt x="3079" y="12584"/>
                    <a:pt x="2943" y="13942"/>
                    <a:pt x="4528" y="14531"/>
                  </a:cubicBezTo>
                  <a:cubicBezTo>
                    <a:pt x="5080" y="14720"/>
                    <a:pt x="5681" y="14821"/>
                    <a:pt x="6252" y="14821"/>
                  </a:cubicBezTo>
                  <a:cubicBezTo>
                    <a:pt x="7319" y="14821"/>
                    <a:pt x="8278" y="14467"/>
                    <a:pt x="8602" y="13671"/>
                  </a:cubicBezTo>
                  <a:cubicBezTo>
                    <a:pt x="9145" y="12403"/>
                    <a:pt x="6655" y="8555"/>
                    <a:pt x="5841" y="6744"/>
                  </a:cubicBezTo>
                  <a:cubicBezTo>
                    <a:pt x="5071" y="4934"/>
                    <a:pt x="6565" y="3440"/>
                    <a:pt x="5976" y="1403"/>
                  </a:cubicBezTo>
                  <a:cubicBezTo>
                    <a:pt x="5662" y="314"/>
                    <a:pt x="5205" y="1"/>
                    <a:pt x="4675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59"/>
            <p:cNvSpPr/>
            <p:nvPr/>
          </p:nvSpPr>
          <p:spPr>
            <a:xfrm>
              <a:off x="3179600" y="1505525"/>
              <a:ext cx="316900" cy="569275"/>
            </a:xfrm>
            <a:custGeom>
              <a:rect b="b" l="l" r="r" t="t"/>
              <a:pathLst>
                <a:path extrusionOk="0" h="22771" w="12676">
                  <a:moveTo>
                    <a:pt x="4901" y="1"/>
                  </a:moveTo>
                  <a:cubicBezTo>
                    <a:pt x="4447" y="1"/>
                    <a:pt x="3906" y="107"/>
                    <a:pt x="3305" y="141"/>
                  </a:cubicBezTo>
                  <a:cubicBezTo>
                    <a:pt x="1042" y="232"/>
                    <a:pt x="1" y="594"/>
                    <a:pt x="363" y="2359"/>
                  </a:cubicBezTo>
                  <a:cubicBezTo>
                    <a:pt x="634" y="4079"/>
                    <a:pt x="2853" y="9557"/>
                    <a:pt x="4030" y="11504"/>
                  </a:cubicBezTo>
                  <a:cubicBezTo>
                    <a:pt x="5207" y="13405"/>
                    <a:pt x="5297" y="18882"/>
                    <a:pt x="6293" y="21282"/>
                  </a:cubicBezTo>
                  <a:cubicBezTo>
                    <a:pt x="6764" y="22388"/>
                    <a:pt x="7235" y="22771"/>
                    <a:pt x="7723" y="22771"/>
                  </a:cubicBezTo>
                  <a:cubicBezTo>
                    <a:pt x="8313" y="22771"/>
                    <a:pt x="8928" y="22210"/>
                    <a:pt x="9598" y="21689"/>
                  </a:cubicBezTo>
                  <a:cubicBezTo>
                    <a:pt x="10775" y="20738"/>
                    <a:pt x="12676" y="21282"/>
                    <a:pt x="12450" y="19924"/>
                  </a:cubicBezTo>
                  <a:cubicBezTo>
                    <a:pt x="12223" y="18566"/>
                    <a:pt x="9190" y="15125"/>
                    <a:pt x="7380" y="11956"/>
                  </a:cubicBezTo>
                  <a:cubicBezTo>
                    <a:pt x="5614" y="8787"/>
                    <a:pt x="6519" y="3853"/>
                    <a:pt x="6293" y="1635"/>
                  </a:cubicBezTo>
                  <a:cubicBezTo>
                    <a:pt x="6152" y="285"/>
                    <a:pt x="5645" y="1"/>
                    <a:pt x="4901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59"/>
            <p:cNvSpPr/>
            <p:nvPr/>
          </p:nvSpPr>
          <p:spPr>
            <a:xfrm>
              <a:off x="3431975" y="1534650"/>
              <a:ext cx="175075" cy="521100"/>
            </a:xfrm>
            <a:custGeom>
              <a:rect b="b" l="l" r="r" t="t"/>
              <a:pathLst>
                <a:path extrusionOk="0" h="20844" w="7003">
                  <a:moveTo>
                    <a:pt x="2187" y="0"/>
                  </a:moveTo>
                  <a:cubicBezTo>
                    <a:pt x="1630" y="0"/>
                    <a:pt x="1110" y="142"/>
                    <a:pt x="770" y="425"/>
                  </a:cubicBezTo>
                  <a:cubicBezTo>
                    <a:pt x="1" y="1104"/>
                    <a:pt x="182" y="2824"/>
                    <a:pt x="499" y="4001"/>
                  </a:cubicBezTo>
                  <a:cubicBezTo>
                    <a:pt x="770" y="5133"/>
                    <a:pt x="1313" y="6083"/>
                    <a:pt x="1313" y="8528"/>
                  </a:cubicBezTo>
                  <a:cubicBezTo>
                    <a:pt x="1313" y="10882"/>
                    <a:pt x="1042" y="16088"/>
                    <a:pt x="997" y="17627"/>
                  </a:cubicBezTo>
                  <a:cubicBezTo>
                    <a:pt x="861" y="19211"/>
                    <a:pt x="951" y="20750"/>
                    <a:pt x="3939" y="20841"/>
                  </a:cubicBezTo>
                  <a:cubicBezTo>
                    <a:pt x="3971" y="20843"/>
                    <a:pt x="4003" y="20844"/>
                    <a:pt x="4035" y="20844"/>
                  </a:cubicBezTo>
                  <a:cubicBezTo>
                    <a:pt x="5458" y="20844"/>
                    <a:pt x="7002" y="18889"/>
                    <a:pt x="6338" y="16631"/>
                  </a:cubicBezTo>
                  <a:cubicBezTo>
                    <a:pt x="5659" y="14277"/>
                    <a:pt x="4528" y="10746"/>
                    <a:pt x="4754" y="8618"/>
                  </a:cubicBezTo>
                  <a:cubicBezTo>
                    <a:pt x="4980" y="6536"/>
                    <a:pt x="5252" y="1783"/>
                    <a:pt x="4346" y="832"/>
                  </a:cubicBezTo>
                  <a:cubicBezTo>
                    <a:pt x="3818" y="278"/>
                    <a:pt x="2967" y="0"/>
                    <a:pt x="218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59"/>
            <p:cNvSpPr/>
            <p:nvPr/>
          </p:nvSpPr>
          <p:spPr>
            <a:xfrm>
              <a:off x="3333175" y="1144375"/>
              <a:ext cx="207475" cy="385525"/>
            </a:xfrm>
            <a:custGeom>
              <a:rect b="b" l="l" r="r" t="t"/>
              <a:pathLst>
                <a:path extrusionOk="0" h="15421" w="8299">
                  <a:moveTo>
                    <a:pt x="2525" y="0"/>
                  </a:moveTo>
                  <a:cubicBezTo>
                    <a:pt x="1440" y="0"/>
                    <a:pt x="1" y="548"/>
                    <a:pt x="105" y="1866"/>
                  </a:cubicBezTo>
                  <a:cubicBezTo>
                    <a:pt x="195" y="3632"/>
                    <a:pt x="2187" y="6574"/>
                    <a:pt x="2187" y="8068"/>
                  </a:cubicBezTo>
                  <a:cubicBezTo>
                    <a:pt x="2187" y="9517"/>
                    <a:pt x="2097" y="11916"/>
                    <a:pt x="2414" y="13455"/>
                  </a:cubicBezTo>
                  <a:cubicBezTo>
                    <a:pt x="2742" y="14811"/>
                    <a:pt x="3891" y="15421"/>
                    <a:pt x="5284" y="15421"/>
                  </a:cubicBezTo>
                  <a:cubicBezTo>
                    <a:pt x="5426" y="15421"/>
                    <a:pt x="5571" y="15414"/>
                    <a:pt x="5718" y="15402"/>
                  </a:cubicBezTo>
                  <a:cubicBezTo>
                    <a:pt x="7212" y="15311"/>
                    <a:pt x="8298" y="13365"/>
                    <a:pt x="6986" y="11690"/>
                  </a:cubicBezTo>
                  <a:cubicBezTo>
                    <a:pt x="5718" y="9924"/>
                    <a:pt x="4632" y="8114"/>
                    <a:pt x="4405" y="6574"/>
                  </a:cubicBezTo>
                  <a:cubicBezTo>
                    <a:pt x="4179" y="5081"/>
                    <a:pt x="4270" y="554"/>
                    <a:pt x="3364" y="146"/>
                  </a:cubicBezTo>
                  <a:cubicBezTo>
                    <a:pt x="3153" y="51"/>
                    <a:pt x="2855" y="0"/>
                    <a:pt x="2525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59"/>
            <p:cNvSpPr/>
            <p:nvPr/>
          </p:nvSpPr>
          <p:spPr>
            <a:xfrm>
              <a:off x="3298025" y="871500"/>
              <a:ext cx="139525" cy="270300"/>
            </a:xfrm>
            <a:custGeom>
              <a:rect b="b" l="l" r="r" t="t"/>
              <a:pathLst>
                <a:path extrusionOk="0" h="10812" w="5581">
                  <a:moveTo>
                    <a:pt x="1862" y="0"/>
                  </a:moveTo>
                  <a:cubicBezTo>
                    <a:pt x="841" y="0"/>
                    <a:pt x="1" y="386"/>
                    <a:pt x="243" y="1962"/>
                  </a:cubicBezTo>
                  <a:cubicBezTo>
                    <a:pt x="560" y="3682"/>
                    <a:pt x="1828" y="3592"/>
                    <a:pt x="1692" y="5810"/>
                  </a:cubicBezTo>
                  <a:cubicBezTo>
                    <a:pt x="1466" y="7983"/>
                    <a:pt x="1601" y="10473"/>
                    <a:pt x="3276" y="10790"/>
                  </a:cubicBezTo>
                  <a:cubicBezTo>
                    <a:pt x="3355" y="10804"/>
                    <a:pt x="3433" y="10811"/>
                    <a:pt x="3511" y="10811"/>
                  </a:cubicBezTo>
                  <a:cubicBezTo>
                    <a:pt x="4636" y="10811"/>
                    <a:pt x="5581" y="9321"/>
                    <a:pt x="4861" y="7711"/>
                  </a:cubicBezTo>
                  <a:cubicBezTo>
                    <a:pt x="4046" y="5946"/>
                    <a:pt x="3774" y="4950"/>
                    <a:pt x="3412" y="3592"/>
                  </a:cubicBezTo>
                  <a:cubicBezTo>
                    <a:pt x="3141" y="2234"/>
                    <a:pt x="3412" y="151"/>
                    <a:pt x="2235" y="16"/>
                  </a:cubicBezTo>
                  <a:cubicBezTo>
                    <a:pt x="2109" y="6"/>
                    <a:pt x="1984" y="0"/>
                    <a:pt x="186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59"/>
            <p:cNvSpPr/>
            <p:nvPr/>
          </p:nvSpPr>
          <p:spPr>
            <a:xfrm>
              <a:off x="3270150" y="685675"/>
              <a:ext cx="118475" cy="179475"/>
            </a:xfrm>
            <a:custGeom>
              <a:rect b="b" l="l" r="r" t="t"/>
              <a:pathLst>
                <a:path extrusionOk="0" h="7179" w="4739">
                  <a:moveTo>
                    <a:pt x="1593" y="1"/>
                  </a:moveTo>
                  <a:cubicBezTo>
                    <a:pt x="1354" y="1"/>
                    <a:pt x="1106" y="81"/>
                    <a:pt x="906" y="251"/>
                  </a:cubicBezTo>
                  <a:cubicBezTo>
                    <a:pt x="317" y="704"/>
                    <a:pt x="0" y="1066"/>
                    <a:pt x="408" y="2469"/>
                  </a:cubicBezTo>
                  <a:cubicBezTo>
                    <a:pt x="815" y="3872"/>
                    <a:pt x="679" y="4551"/>
                    <a:pt x="634" y="5638"/>
                  </a:cubicBezTo>
                  <a:cubicBezTo>
                    <a:pt x="453" y="6724"/>
                    <a:pt x="860" y="7041"/>
                    <a:pt x="2173" y="7177"/>
                  </a:cubicBezTo>
                  <a:cubicBezTo>
                    <a:pt x="2195" y="7178"/>
                    <a:pt x="2217" y="7178"/>
                    <a:pt x="2239" y="7178"/>
                  </a:cubicBezTo>
                  <a:cubicBezTo>
                    <a:pt x="3360" y="7178"/>
                    <a:pt x="4739" y="6061"/>
                    <a:pt x="3984" y="4551"/>
                  </a:cubicBezTo>
                  <a:cubicBezTo>
                    <a:pt x="3169" y="3012"/>
                    <a:pt x="2490" y="1564"/>
                    <a:pt x="2490" y="839"/>
                  </a:cubicBezTo>
                  <a:cubicBezTo>
                    <a:pt x="2490" y="302"/>
                    <a:pt x="2057" y="1"/>
                    <a:pt x="1593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59"/>
            <p:cNvSpPr/>
            <p:nvPr/>
          </p:nvSpPr>
          <p:spPr>
            <a:xfrm>
              <a:off x="3504400" y="1009775"/>
              <a:ext cx="110950" cy="217875"/>
            </a:xfrm>
            <a:custGeom>
              <a:rect b="b" l="l" r="r" t="t"/>
              <a:pathLst>
                <a:path extrusionOk="0" h="8715" w="4438">
                  <a:moveTo>
                    <a:pt x="1750" y="1"/>
                  </a:moveTo>
                  <a:cubicBezTo>
                    <a:pt x="1385" y="1"/>
                    <a:pt x="981" y="159"/>
                    <a:pt x="680" y="460"/>
                  </a:cubicBezTo>
                  <a:cubicBezTo>
                    <a:pt x="1" y="1139"/>
                    <a:pt x="1042" y="2497"/>
                    <a:pt x="1042" y="3946"/>
                  </a:cubicBezTo>
                  <a:cubicBezTo>
                    <a:pt x="1042" y="5349"/>
                    <a:pt x="544" y="6526"/>
                    <a:pt x="816" y="7658"/>
                  </a:cubicBezTo>
                  <a:cubicBezTo>
                    <a:pt x="1051" y="8498"/>
                    <a:pt x="1311" y="8715"/>
                    <a:pt x="1893" y="8715"/>
                  </a:cubicBezTo>
                  <a:cubicBezTo>
                    <a:pt x="2095" y="8715"/>
                    <a:pt x="2335" y="8689"/>
                    <a:pt x="2626" y="8654"/>
                  </a:cubicBezTo>
                  <a:cubicBezTo>
                    <a:pt x="3713" y="8473"/>
                    <a:pt x="4437" y="6888"/>
                    <a:pt x="3713" y="5168"/>
                  </a:cubicBezTo>
                  <a:cubicBezTo>
                    <a:pt x="3034" y="3403"/>
                    <a:pt x="2808" y="1320"/>
                    <a:pt x="2626" y="596"/>
                  </a:cubicBezTo>
                  <a:cubicBezTo>
                    <a:pt x="2508" y="192"/>
                    <a:pt x="2153" y="1"/>
                    <a:pt x="1750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59"/>
            <p:cNvSpPr/>
            <p:nvPr/>
          </p:nvSpPr>
          <p:spPr>
            <a:xfrm>
              <a:off x="3534975" y="1233400"/>
              <a:ext cx="184475" cy="337900"/>
            </a:xfrm>
            <a:custGeom>
              <a:rect b="b" l="l" r="r" t="t"/>
              <a:pathLst>
                <a:path extrusionOk="0" h="13516" w="7379">
                  <a:moveTo>
                    <a:pt x="2447" y="0"/>
                  </a:moveTo>
                  <a:cubicBezTo>
                    <a:pt x="2141" y="0"/>
                    <a:pt x="1842" y="119"/>
                    <a:pt x="1585" y="388"/>
                  </a:cubicBezTo>
                  <a:cubicBezTo>
                    <a:pt x="0" y="1972"/>
                    <a:pt x="1811" y="4507"/>
                    <a:pt x="2264" y="5911"/>
                  </a:cubicBezTo>
                  <a:cubicBezTo>
                    <a:pt x="2762" y="7314"/>
                    <a:pt x="2897" y="8672"/>
                    <a:pt x="2490" y="10211"/>
                  </a:cubicBezTo>
                  <a:cubicBezTo>
                    <a:pt x="2083" y="11750"/>
                    <a:pt x="3441" y="13516"/>
                    <a:pt x="4753" y="13516"/>
                  </a:cubicBezTo>
                  <a:cubicBezTo>
                    <a:pt x="6066" y="13516"/>
                    <a:pt x="6564" y="13289"/>
                    <a:pt x="6972" y="11841"/>
                  </a:cubicBezTo>
                  <a:cubicBezTo>
                    <a:pt x="7379" y="10392"/>
                    <a:pt x="6021" y="8672"/>
                    <a:pt x="4980" y="7042"/>
                  </a:cubicBezTo>
                  <a:cubicBezTo>
                    <a:pt x="3984" y="5458"/>
                    <a:pt x="4572" y="4281"/>
                    <a:pt x="4482" y="2470"/>
                  </a:cubicBezTo>
                  <a:cubicBezTo>
                    <a:pt x="4380" y="1107"/>
                    <a:pt x="3379" y="0"/>
                    <a:pt x="244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59"/>
            <p:cNvSpPr/>
            <p:nvPr/>
          </p:nvSpPr>
          <p:spPr>
            <a:xfrm>
              <a:off x="3458550" y="854600"/>
              <a:ext cx="112650" cy="147450"/>
            </a:xfrm>
            <a:custGeom>
              <a:rect b="b" l="l" r="r" t="t"/>
              <a:pathLst>
                <a:path extrusionOk="0" h="5898" w="4506">
                  <a:moveTo>
                    <a:pt x="798" y="1"/>
                  </a:moveTo>
                  <a:cubicBezTo>
                    <a:pt x="380" y="1"/>
                    <a:pt x="0" y="270"/>
                    <a:pt x="69" y="918"/>
                  </a:cubicBezTo>
                  <a:cubicBezTo>
                    <a:pt x="160" y="2185"/>
                    <a:pt x="658" y="2457"/>
                    <a:pt x="567" y="3634"/>
                  </a:cubicBezTo>
                  <a:cubicBezTo>
                    <a:pt x="522" y="4721"/>
                    <a:pt x="930" y="5898"/>
                    <a:pt x="2559" y="5898"/>
                  </a:cubicBezTo>
                  <a:cubicBezTo>
                    <a:pt x="3872" y="5898"/>
                    <a:pt x="4506" y="4811"/>
                    <a:pt x="3736" y="3815"/>
                  </a:cubicBezTo>
                  <a:cubicBezTo>
                    <a:pt x="2921" y="2729"/>
                    <a:pt x="1925" y="1416"/>
                    <a:pt x="1744" y="646"/>
                  </a:cubicBezTo>
                  <a:cubicBezTo>
                    <a:pt x="1634" y="248"/>
                    <a:pt x="1198" y="1"/>
                    <a:pt x="798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59"/>
            <p:cNvSpPr/>
            <p:nvPr/>
          </p:nvSpPr>
          <p:spPr>
            <a:xfrm>
              <a:off x="3604000" y="1570350"/>
              <a:ext cx="141500" cy="472050"/>
            </a:xfrm>
            <a:custGeom>
              <a:rect b="b" l="l" r="r" t="t"/>
              <a:pathLst>
                <a:path extrusionOk="0" h="18882" w="5660">
                  <a:moveTo>
                    <a:pt x="2606" y="0"/>
                  </a:moveTo>
                  <a:cubicBezTo>
                    <a:pt x="2411" y="0"/>
                    <a:pt x="2206" y="13"/>
                    <a:pt x="1992" y="38"/>
                  </a:cubicBezTo>
                  <a:cubicBezTo>
                    <a:pt x="1" y="174"/>
                    <a:pt x="453" y="1622"/>
                    <a:pt x="453" y="3252"/>
                  </a:cubicBezTo>
                  <a:cubicBezTo>
                    <a:pt x="453" y="4882"/>
                    <a:pt x="1585" y="7417"/>
                    <a:pt x="1857" y="10133"/>
                  </a:cubicBezTo>
                  <a:cubicBezTo>
                    <a:pt x="2173" y="12849"/>
                    <a:pt x="182" y="16018"/>
                    <a:pt x="680" y="17829"/>
                  </a:cubicBezTo>
                  <a:cubicBezTo>
                    <a:pt x="906" y="18583"/>
                    <a:pt x="1533" y="18882"/>
                    <a:pt x="2247" y="18882"/>
                  </a:cubicBezTo>
                  <a:cubicBezTo>
                    <a:pt x="3246" y="18882"/>
                    <a:pt x="4414" y="18296"/>
                    <a:pt x="4890" y="17557"/>
                  </a:cubicBezTo>
                  <a:cubicBezTo>
                    <a:pt x="5659" y="16335"/>
                    <a:pt x="3984" y="11355"/>
                    <a:pt x="3984" y="9137"/>
                  </a:cubicBezTo>
                  <a:cubicBezTo>
                    <a:pt x="3984" y="6919"/>
                    <a:pt x="5116" y="3569"/>
                    <a:pt x="4890" y="1939"/>
                  </a:cubicBezTo>
                  <a:cubicBezTo>
                    <a:pt x="4694" y="530"/>
                    <a:pt x="3855" y="0"/>
                    <a:pt x="2606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59"/>
            <p:cNvSpPr/>
            <p:nvPr/>
          </p:nvSpPr>
          <p:spPr>
            <a:xfrm>
              <a:off x="3173950" y="2177550"/>
              <a:ext cx="209400" cy="173750"/>
            </a:xfrm>
            <a:custGeom>
              <a:rect b="b" l="l" r="r" t="t"/>
              <a:pathLst>
                <a:path extrusionOk="0" h="6950" w="8376">
                  <a:moveTo>
                    <a:pt x="4235" y="0"/>
                  </a:moveTo>
                  <a:cubicBezTo>
                    <a:pt x="4166" y="0"/>
                    <a:pt x="4097" y="5"/>
                    <a:pt x="4029" y="14"/>
                  </a:cubicBezTo>
                  <a:cubicBezTo>
                    <a:pt x="2716" y="240"/>
                    <a:pt x="0" y="2096"/>
                    <a:pt x="0" y="4179"/>
                  </a:cubicBezTo>
                  <a:cubicBezTo>
                    <a:pt x="0" y="5265"/>
                    <a:pt x="679" y="6623"/>
                    <a:pt x="3033" y="6895"/>
                  </a:cubicBezTo>
                  <a:cubicBezTo>
                    <a:pt x="3308" y="6933"/>
                    <a:pt x="3554" y="6950"/>
                    <a:pt x="3775" y="6950"/>
                  </a:cubicBezTo>
                  <a:cubicBezTo>
                    <a:pt x="5406" y="6950"/>
                    <a:pt x="5682" y="6010"/>
                    <a:pt x="6519" y="5492"/>
                  </a:cubicBezTo>
                  <a:cubicBezTo>
                    <a:pt x="7470" y="4948"/>
                    <a:pt x="8375" y="4179"/>
                    <a:pt x="7696" y="2821"/>
                  </a:cubicBezTo>
                  <a:cubicBezTo>
                    <a:pt x="7052" y="1533"/>
                    <a:pt x="5512" y="0"/>
                    <a:pt x="4235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59"/>
            <p:cNvSpPr/>
            <p:nvPr/>
          </p:nvSpPr>
          <p:spPr>
            <a:xfrm>
              <a:off x="3307500" y="2291900"/>
              <a:ext cx="255775" cy="165550"/>
            </a:xfrm>
            <a:custGeom>
              <a:rect b="b" l="l" r="r" t="t"/>
              <a:pathLst>
                <a:path extrusionOk="0" h="6622" w="10231">
                  <a:moveTo>
                    <a:pt x="4061" y="1"/>
                  </a:moveTo>
                  <a:cubicBezTo>
                    <a:pt x="3021" y="1"/>
                    <a:pt x="1986" y="676"/>
                    <a:pt x="1132" y="1325"/>
                  </a:cubicBezTo>
                  <a:cubicBezTo>
                    <a:pt x="0" y="2185"/>
                    <a:pt x="0" y="4222"/>
                    <a:pt x="634" y="5082"/>
                  </a:cubicBezTo>
                  <a:cubicBezTo>
                    <a:pt x="1630" y="6621"/>
                    <a:pt x="2716" y="6123"/>
                    <a:pt x="4165" y="6395"/>
                  </a:cubicBezTo>
                  <a:cubicBezTo>
                    <a:pt x="4350" y="6434"/>
                    <a:pt x="4563" y="6453"/>
                    <a:pt x="4796" y="6453"/>
                  </a:cubicBezTo>
                  <a:cubicBezTo>
                    <a:pt x="6446" y="6453"/>
                    <a:pt x="9081" y="5531"/>
                    <a:pt x="9597" y="4539"/>
                  </a:cubicBezTo>
                  <a:cubicBezTo>
                    <a:pt x="10231" y="3362"/>
                    <a:pt x="8782" y="3136"/>
                    <a:pt x="7153" y="2774"/>
                  </a:cubicBezTo>
                  <a:cubicBezTo>
                    <a:pt x="5613" y="2411"/>
                    <a:pt x="6428" y="872"/>
                    <a:pt x="5070" y="239"/>
                  </a:cubicBezTo>
                  <a:cubicBezTo>
                    <a:pt x="4737" y="72"/>
                    <a:pt x="4399" y="1"/>
                    <a:pt x="4061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59"/>
            <p:cNvSpPr/>
            <p:nvPr/>
          </p:nvSpPr>
          <p:spPr>
            <a:xfrm>
              <a:off x="3369725" y="2059750"/>
              <a:ext cx="186775" cy="234275"/>
            </a:xfrm>
            <a:custGeom>
              <a:rect b="b" l="l" r="r" t="t"/>
              <a:pathLst>
                <a:path extrusionOk="0" h="9371" w="7471">
                  <a:moveTo>
                    <a:pt x="3400" y="0"/>
                  </a:moveTo>
                  <a:cubicBezTo>
                    <a:pt x="2466" y="0"/>
                    <a:pt x="1537" y="243"/>
                    <a:pt x="997" y="923"/>
                  </a:cubicBezTo>
                  <a:cubicBezTo>
                    <a:pt x="1" y="2236"/>
                    <a:pt x="1449" y="3549"/>
                    <a:pt x="1087" y="4817"/>
                  </a:cubicBezTo>
                  <a:cubicBezTo>
                    <a:pt x="680" y="6129"/>
                    <a:pt x="318" y="7668"/>
                    <a:pt x="1314" y="8529"/>
                  </a:cubicBezTo>
                  <a:cubicBezTo>
                    <a:pt x="2027" y="9112"/>
                    <a:pt x="2369" y="9371"/>
                    <a:pt x="3087" y="9371"/>
                  </a:cubicBezTo>
                  <a:cubicBezTo>
                    <a:pt x="3372" y="9371"/>
                    <a:pt x="3716" y="9330"/>
                    <a:pt x="4166" y="9253"/>
                  </a:cubicBezTo>
                  <a:cubicBezTo>
                    <a:pt x="6203" y="8845"/>
                    <a:pt x="7470" y="8438"/>
                    <a:pt x="7063" y="6808"/>
                  </a:cubicBezTo>
                  <a:cubicBezTo>
                    <a:pt x="6655" y="5179"/>
                    <a:pt x="5931" y="4500"/>
                    <a:pt x="6157" y="3594"/>
                  </a:cubicBezTo>
                  <a:cubicBezTo>
                    <a:pt x="6384" y="2644"/>
                    <a:pt x="6882" y="1059"/>
                    <a:pt x="5705" y="471"/>
                  </a:cubicBezTo>
                  <a:cubicBezTo>
                    <a:pt x="5138" y="209"/>
                    <a:pt x="4267" y="0"/>
                    <a:pt x="3400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p59"/>
            <p:cNvSpPr/>
            <p:nvPr/>
          </p:nvSpPr>
          <p:spPr>
            <a:xfrm>
              <a:off x="3478375" y="2253725"/>
              <a:ext cx="208275" cy="123750"/>
            </a:xfrm>
            <a:custGeom>
              <a:rect b="b" l="l" r="r" t="t"/>
              <a:pathLst>
                <a:path extrusionOk="0" h="4950" w="8331">
                  <a:moveTo>
                    <a:pt x="4528" y="0"/>
                  </a:moveTo>
                  <a:cubicBezTo>
                    <a:pt x="2309" y="0"/>
                    <a:pt x="1449" y="905"/>
                    <a:pt x="725" y="1947"/>
                  </a:cubicBezTo>
                  <a:cubicBezTo>
                    <a:pt x="1" y="2897"/>
                    <a:pt x="227" y="3350"/>
                    <a:pt x="1223" y="3531"/>
                  </a:cubicBezTo>
                  <a:cubicBezTo>
                    <a:pt x="2247" y="3616"/>
                    <a:pt x="3111" y="4950"/>
                    <a:pt x="4648" y="4950"/>
                  </a:cubicBezTo>
                  <a:cubicBezTo>
                    <a:pt x="4741" y="4950"/>
                    <a:pt x="4837" y="4945"/>
                    <a:pt x="4935" y="4934"/>
                  </a:cubicBezTo>
                  <a:cubicBezTo>
                    <a:pt x="6610" y="4753"/>
                    <a:pt x="8330" y="3803"/>
                    <a:pt x="8240" y="2037"/>
                  </a:cubicBezTo>
                  <a:cubicBezTo>
                    <a:pt x="8194" y="317"/>
                    <a:pt x="6157" y="0"/>
                    <a:pt x="4528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59"/>
            <p:cNvSpPr/>
            <p:nvPr/>
          </p:nvSpPr>
          <p:spPr>
            <a:xfrm>
              <a:off x="3604000" y="2051500"/>
              <a:ext cx="224100" cy="192425"/>
            </a:xfrm>
            <a:custGeom>
              <a:rect b="b" l="l" r="r" t="t"/>
              <a:pathLst>
                <a:path extrusionOk="0" h="7697" w="8964">
                  <a:moveTo>
                    <a:pt x="3377" y="1"/>
                  </a:moveTo>
                  <a:cubicBezTo>
                    <a:pt x="2066" y="1"/>
                    <a:pt x="679" y="1142"/>
                    <a:pt x="363" y="2249"/>
                  </a:cubicBezTo>
                  <a:cubicBezTo>
                    <a:pt x="1" y="3562"/>
                    <a:pt x="1721" y="4830"/>
                    <a:pt x="1947" y="6414"/>
                  </a:cubicBezTo>
                  <a:cubicBezTo>
                    <a:pt x="2102" y="7407"/>
                    <a:pt x="2470" y="7655"/>
                    <a:pt x="2963" y="7655"/>
                  </a:cubicBezTo>
                  <a:cubicBezTo>
                    <a:pt x="3189" y="7655"/>
                    <a:pt x="3442" y="7603"/>
                    <a:pt x="3713" y="7546"/>
                  </a:cubicBezTo>
                  <a:cubicBezTo>
                    <a:pt x="3844" y="7524"/>
                    <a:pt x="3965" y="7515"/>
                    <a:pt x="4081" y="7515"/>
                  </a:cubicBezTo>
                  <a:cubicBezTo>
                    <a:pt x="4603" y="7515"/>
                    <a:pt x="5030" y="7696"/>
                    <a:pt x="5897" y="7696"/>
                  </a:cubicBezTo>
                  <a:cubicBezTo>
                    <a:pt x="6032" y="7696"/>
                    <a:pt x="6179" y="7692"/>
                    <a:pt x="6338" y="7682"/>
                  </a:cubicBezTo>
                  <a:cubicBezTo>
                    <a:pt x="7787" y="7636"/>
                    <a:pt x="8375" y="6640"/>
                    <a:pt x="8692" y="5101"/>
                  </a:cubicBezTo>
                  <a:cubicBezTo>
                    <a:pt x="8964" y="3607"/>
                    <a:pt x="7108" y="2702"/>
                    <a:pt x="6067" y="2114"/>
                  </a:cubicBezTo>
                  <a:cubicBezTo>
                    <a:pt x="5071" y="1434"/>
                    <a:pt x="5342" y="393"/>
                    <a:pt x="3939" y="76"/>
                  </a:cubicBezTo>
                  <a:cubicBezTo>
                    <a:pt x="3755" y="25"/>
                    <a:pt x="3567" y="1"/>
                    <a:pt x="3377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p2"/>
          <p:cNvSpPr txBox="1"/>
          <p:nvPr>
            <p:ph type="title"/>
          </p:nvPr>
        </p:nvSpPr>
        <p:spPr>
          <a:xfrm>
            <a:off x="953297" y="2026197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Giới thiệu</a:t>
            </a:r>
            <a:endParaRPr/>
          </a:p>
        </p:txBody>
      </p:sp>
      <p:sp>
        <p:nvSpPr>
          <p:cNvPr id="1293" name="Google Shape;1293;p2"/>
          <p:cNvSpPr txBox="1"/>
          <p:nvPr>
            <p:ph idx="2" type="title"/>
          </p:nvPr>
        </p:nvSpPr>
        <p:spPr>
          <a:xfrm>
            <a:off x="1254320" y="1458609"/>
            <a:ext cx="12753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4000"/>
              <a:t>01</a:t>
            </a:r>
            <a:endParaRPr sz="4000"/>
          </a:p>
        </p:txBody>
      </p:sp>
      <p:sp>
        <p:nvSpPr>
          <p:cNvPr id="1294" name="Google Shape;1294;p2"/>
          <p:cNvSpPr txBox="1"/>
          <p:nvPr>
            <p:ph idx="3" type="title"/>
          </p:nvPr>
        </p:nvSpPr>
        <p:spPr>
          <a:xfrm>
            <a:off x="3733516" y="2002831"/>
            <a:ext cx="2909954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Bộ dữ liệu</a:t>
            </a:r>
            <a:endParaRPr/>
          </a:p>
        </p:txBody>
      </p:sp>
      <p:sp>
        <p:nvSpPr>
          <p:cNvPr id="1295" name="Google Shape;1295;p2"/>
          <p:cNvSpPr txBox="1"/>
          <p:nvPr>
            <p:ph idx="4" type="title"/>
          </p:nvPr>
        </p:nvSpPr>
        <p:spPr>
          <a:xfrm>
            <a:off x="4208232" y="1455606"/>
            <a:ext cx="12753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4000"/>
              <a:t>02</a:t>
            </a:r>
            <a:endParaRPr sz="4000"/>
          </a:p>
        </p:txBody>
      </p:sp>
      <p:sp>
        <p:nvSpPr>
          <p:cNvPr id="1296" name="Google Shape;1296;p2"/>
          <p:cNvSpPr txBox="1"/>
          <p:nvPr>
            <p:ph idx="6" type="title"/>
          </p:nvPr>
        </p:nvSpPr>
        <p:spPr>
          <a:xfrm>
            <a:off x="6492413" y="2002831"/>
            <a:ext cx="24126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Tiền xử lí</a:t>
            </a:r>
            <a:endParaRPr/>
          </a:p>
        </p:txBody>
      </p:sp>
      <p:sp>
        <p:nvSpPr>
          <p:cNvPr id="1297" name="Google Shape;1297;p2"/>
          <p:cNvSpPr txBox="1"/>
          <p:nvPr>
            <p:ph idx="7" type="title"/>
          </p:nvPr>
        </p:nvSpPr>
        <p:spPr>
          <a:xfrm>
            <a:off x="6859126" y="1455606"/>
            <a:ext cx="12753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4000"/>
              <a:t>03</a:t>
            </a:r>
            <a:endParaRPr sz="4000"/>
          </a:p>
        </p:txBody>
      </p:sp>
      <p:sp>
        <p:nvSpPr>
          <p:cNvPr id="1298" name="Google Shape;1298;p2"/>
          <p:cNvSpPr txBox="1"/>
          <p:nvPr>
            <p:ph idx="9" type="title"/>
          </p:nvPr>
        </p:nvSpPr>
        <p:spPr>
          <a:xfrm>
            <a:off x="1031908" y="3671156"/>
            <a:ext cx="1580006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Mô hình</a:t>
            </a:r>
            <a:endParaRPr sz="2400"/>
          </a:p>
        </p:txBody>
      </p:sp>
      <p:sp>
        <p:nvSpPr>
          <p:cNvPr id="1299" name="Google Shape;1299;p2"/>
          <p:cNvSpPr txBox="1"/>
          <p:nvPr>
            <p:ph idx="13" type="title"/>
          </p:nvPr>
        </p:nvSpPr>
        <p:spPr>
          <a:xfrm>
            <a:off x="1254320" y="3148895"/>
            <a:ext cx="12753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4000"/>
              <a:t>04</a:t>
            </a:r>
            <a:endParaRPr sz="4000"/>
          </a:p>
        </p:txBody>
      </p:sp>
      <p:sp>
        <p:nvSpPr>
          <p:cNvPr id="1300" name="Google Shape;1300;p2"/>
          <p:cNvSpPr txBox="1"/>
          <p:nvPr>
            <p:ph idx="15" type="title"/>
          </p:nvPr>
        </p:nvSpPr>
        <p:spPr>
          <a:xfrm>
            <a:off x="3371801" y="3606359"/>
            <a:ext cx="2745746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Các bộ dữ liệu</a:t>
            </a:r>
            <a:br>
              <a:rPr lang="en-US" sz="2400"/>
            </a:br>
            <a:endParaRPr sz="2400"/>
          </a:p>
        </p:txBody>
      </p:sp>
      <p:sp>
        <p:nvSpPr>
          <p:cNvPr id="1301" name="Google Shape;1301;p2"/>
          <p:cNvSpPr txBox="1"/>
          <p:nvPr>
            <p:ph idx="16" type="title"/>
          </p:nvPr>
        </p:nvSpPr>
        <p:spPr>
          <a:xfrm>
            <a:off x="4208232" y="3077756"/>
            <a:ext cx="12753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4000"/>
              <a:t>05</a:t>
            </a:r>
            <a:endParaRPr sz="4000"/>
          </a:p>
        </p:txBody>
      </p:sp>
      <p:sp>
        <p:nvSpPr>
          <p:cNvPr id="1302" name="Google Shape;1302;p2"/>
          <p:cNvSpPr txBox="1"/>
          <p:nvPr>
            <p:ph idx="21" type="title"/>
          </p:nvPr>
        </p:nvSpPr>
        <p:spPr>
          <a:xfrm>
            <a:off x="720000" y="445025"/>
            <a:ext cx="7704000" cy="6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Mục lục</a:t>
            </a:r>
            <a:endParaRPr/>
          </a:p>
        </p:txBody>
      </p:sp>
      <p:sp>
        <p:nvSpPr>
          <p:cNvPr id="1303" name="Google Shape;1303;p2"/>
          <p:cNvSpPr txBox="1"/>
          <p:nvPr/>
        </p:nvSpPr>
        <p:spPr>
          <a:xfrm>
            <a:off x="6594753" y="3606996"/>
            <a:ext cx="2745746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9F5"/>
              </a:buClr>
              <a:buSzPts val="2400"/>
              <a:buFont typeface="Montserrat SemiBold"/>
              <a:buNone/>
            </a:pPr>
            <a:r>
              <a:rPr b="0" i="0" lang="en-US" sz="2400" u="none" cap="none" strike="noStrike">
                <a:solidFill>
                  <a:srgbClr val="92D9F5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Kết luận</a:t>
            </a:r>
            <a:endParaRPr/>
          </a:p>
        </p:txBody>
      </p:sp>
      <p:sp>
        <p:nvSpPr>
          <p:cNvPr id="1304" name="Google Shape;1304;p2"/>
          <p:cNvSpPr txBox="1"/>
          <p:nvPr/>
        </p:nvSpPr>
        <p:spPr>
          <a:xfrm>
            <a:off x="6877434" y="3077756"/>
            <a:ext cx="12753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9F5"/>
              </a:buClr>
              <a:buSzPts val="3000"/>
              <a:buFont typeface="Montserrat SemiBold"/>
              <a:buNone/>
            </a:pPr>
            <a:r>
              <a:rPr b="0" i="0" lang="en-US" sz="4000" u="none" cap="none" strike="noStrike">
                <a:solidFill>
                  <a:srgbClr val="92D9F5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06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7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p60"/>
          <p:cNvSpPr txBox="1"/>
          <p:nvPr>
            <p:ph type="title"/>
          </p:nvPr>
        </p:nvSpPr>
        <p:spPr>
          <a:xfrm>
            <a:off x="575020" y="40786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VGG19</a:t>
            </a:r>
            <a:endParaRPr/>
          </a:p>
        </p:txBody>
      </p:sp>
      <p:pic>
        <p:nvPicPr>
          <p:cNvPr id="1639" name="Google Shape;1639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5806" y="1293019"/>
            <a:ext cx="7884319" cy="354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3" name="Shape 1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61"/>
          <p:cNvSpPr txBox="1"/>
          <p:nvPr>
            <p:ph type="title"/>
          </p:nvPr>
        </p:nvSpPr>
        <p:spPr>
          <a:xfrm>
            <a:off x="575020" y="40786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EfficientNetV2</a:t>
            </a:r>
            <a:endParaRPr/>
          </a:p>
        </p:txBody>
      </p:sp>
      <p:pic>
        <p:nvPicPr>
          <p:cNvPr descr="A picture containing text, screenshot, font, number&#10;&#10;Description automatically generated" id="1645" name="Google Shape;1645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52700" y="1425416"/>
            <a:ext cx="6238599" cy="2832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9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p62"/>
          <p:cNvSpPr txBox="1"/>
          <p:nvPr>
            <p:ph type="title"/>
          </p:nvPr>
        </p:nvSpPr>
        <p:spPr>
          <a:xfrm>
            <a:off x="575020" y="40786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EfficientNetV2</a:t>
            </a:r>
            <a:endParaRPr/>
          </a:p>
        </p:txBody>
      </p:sp>
      <p:pic>
        <p:nvPicPr>
          <p:cNvPr descr="A picture containing text, diagram&#10;&#10;Description automatically generated" id="1651" name="Google Shape;1651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00563" y="1200149"/>
            <a:ext cx="4135956" cy="360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5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p63"/>
          <p:cNvSpPr txBox="1"/>
          <p:nvPr>
            <p:ph type="title"/>
          </p:nvPr>
        </p:nvSpPr>
        <p:spPr>
          <a:xfrm>
            <a:off x="523875" y="17926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ConvNeXt</a:t>
            </a:r>
            <a:endParaRPr/>
          </a:p>
        </p:txBody>
      </p:sp>
      <p:sp>
        <p:nvSpPr>
          <p:cNvPr id="1657" name="Google Shape;1657;p63"/>
          <p:cNvSpPr txBox="1"/>
          <p:nvPr>
            <p:ph idx="1" type="subTitle"/>
          </p:nvPr>
        </p:nvSpPr>
        <p:spPr>
          <a:xfrm>
            <a:off x="523875" y="867056"/>
            <a:ext cx="7704000" cy="16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Char char="❖"/>
            </a:pPr>
            <a:r>
              <a:rPr lang="en-US"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Được thiết kế dựa trên ResNet, Vision Transfomers:</a:t>
            </a:r>
            <a:endParaRPr sz="1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-US" sz="1800"/>
              <a:t>Tỉ lệ block mỗi giai đoạn 1:1:9:1.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-US" sz="1800"/>
              <a:t> Thay đổi optimizer từ Adam -&gt; AdamW.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-US" sz="1800"/>
              <a:t> Thay đổi Kernel-size và số lượng Conv Block.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-US" sz="1800"/>
              <a:t> Thay đổi Activation Relu -&gt; GELU.</a:t>
            </a:r>
            <a:endParaRPr sz="18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658" name="Google Shape;1658;p63"/>
          <p:cNvPicPr preferRelativeResize="0"/>
          <p:nvPr/>
        </p:nvPicPr>
        <p:blipFill rotWithShape="1">
          <a:blip r:embed="rId3">
            <a:alphaModFix/>
          </a:blip>
          <a:srcRect b="0" l="16735" r="0" t="0"/>
          <a:stretch/>
        </p:blipFill>
        <p:spPr>
          <a:xfrm>
            <a:off x="1093041" y="2477145"/>
            <a:ext cx="6957916" cy="2449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2" name="Shape 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3" name="Google Shape;1663;p64"/>
          <p:cNvSpPr txBox="1"/>
          <p:nvPr>
            <p:ph type="title"/>
          </p:nvPr>
        </p:nvSpPr>
        <p:spPr>
          <a:xfrm>
            <a:off x="640140" y="2880617"/>
            <a:ext cx="4025827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4400"/>
              <a:t>Kết quả </a:t>
            </a:r>
            <a:br>
              <a:rPr lang="en-US" sz="4400"/>
            </a:br>
            <a:r>
              <a:rPr lang="en-US" sz="4400"/>
              <a:t>thực nghiệm</a:t>
            </a:r>
            <a:endParaRPr sz="4400"/>
          </a:p>
        </p:txBody>
      </p:sp>
      <p:sp>
        <p:nvSpPr>
          <p:cNvPr id="1664" name="Google Shape;1664;p64"/>
          <p:cNvSpPr txBox="1"/>
          <p:nvPr>
            <p:ph idx="2" type="title"/>
          </p:nvPr>
        </p:nvSpPr>
        <p:spPr>
          <a:xfrm>
            <a:off x="774950" y="1393217"/>
            <a:ext cx="3458100" cy="148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05</a:t>
            </a:r>
            <a:endParaRPr/>
          </a:p>
        </p:txBody>
      </p:sp>
      <p:grpSp>
        <p:nvGrpSpPr>
          <p:cNvPr id="1665" name="Google Shape;1665;p64"/>
          <p:cNvGrpSpPr/>
          <p:nvPr/>
        </p:nvGrpSpPr>
        <p:grpSpPr>
          <a:xfrm rot="1914024">
            <a:off x="4694962" y="1095566"/>
            <a:ext cx="3401461" cy="6188839"/>
            <a:chOff x="2595400" y="558441"/>
            <a:chExt cx="2419549" cy="4402284"/>
          </a:xfrm>
        </p:grpSpPr>
        <p:sp>
          <p:nvSpPr>
            <p:cNvPr id="1666" name="Google Shape;1666;p64"/>
            <p:cNvSpPr/>
            <p:nvPr/>
          </p:nvSpPr>
          <p:spPr>
            <a:xfrm>
              <a:off x="2685849" y="558441"/>
              <a:ext cx="2329100" cy="4339050"/>
            </a:xfrm>
            <a:custGeom>
              <a:rect b="b" l="l" r="r" t="t"/>
              <a:pathLst>
                <a:path extrusionOk="0" h="173562" w="93164">
                  <a:moveTo>
                    <a:pt x="24672" y="39973"/>
                  </a:moveTo>
                  <a:lnTo>
                    <a:pt x="24672" y="39973"/>
                  </a:lnTo>
                  <a:cubicBezTo>
                    <a:pt x="25532" y="42236"/>
                    <a:pt x="26709" y="44907"/>
                    <a:pt x="27479" y="46130"/>
                  </a:cubicBezTo>
                  <a:cubicBezTo>
                    <a:pt x="28022" y="47035"/>
                    <a:pt x="28294" y="49117"/>
                    <a:pt x="28656" y="51019"/>
                  </a:cubicBezTo>
                  <a:cubicBezTo>
                    <a:pt x="28701" y="51471"/>
                    <a:pt x="28746" y="51924"/>
                    <a:pt x="28882" y="52286"/>
                  </a:cubicBezTo>
                  <a:cubicBezTo>
                    <a:pt x="27479" y="50702"/>
                    <a:pt x="25894" y="48891"/>
                    <a:pt x="25351" y="47533"/>
                  </a:cubicBezTo>
                  <a:cubicBezTo>
                    <a:pt x="24808" y="46130"/>
                    <a:pt x="24808" y="43776"/>
                    <a:pt x="24763" y="41648"/>
                  </a:cubicBezTo>
                  <a:cubicBezTo>
                    <a:pt x="24763" y="41059"/>
                    <a:pt x="24763" y="40471"/>
                    <a:pt x="24672" y="39973"/>
                  </a:cubicBezTo>
                  <a:close/>
                  <a:moveTo>
                    <a:pt x="31598" y="58714"/>
                  </a:moveTo>
                  <a:cubicBezTo>
                    <a:pt x="31643" y="59076"/>
                    <a:pt x="31779" y="59484"/>
                    <a:pt x="31870" y="59755"/>
                  </a:cubicBezTo>
                  <a:cubicBezTo>
                    <a:pt x="32006" y="60163"/>
                    <a:pt x="32096" y="60570"/>
                    <a:pt x="32051" y="60751"/>
                  </a:cubicBezTo>
                  <a:cubicBezTo>
                    <a:pt x="32006" y="61023"/>
                    <a:pt x="31870" y="61340"/>
                    <a:pt x="31825" y="61702"/>
                  </a:cubicBezTo>
                  <a:cubicBezTo>
                    <a:pt x="31146" y="60887"/>
                    <a:pt x="30150" y="60163"/>
                    <a:pt x="29199" y="59937"/>
                  </a:cubicBezTo>
                  <a:cubicBezTo>
                    <a:pt x="29335" y="59846"/>
                    <a:pt x="29425" y="59665"/>
                    <a:pt x="29516" y="59529"/>
                  </a:cubicBezTo>
                  <a:cubicBezTo>
                    <a:pt x="29516" y="59484"/>
                    <a:pt x="29561" y="59484"/>
                    <a:pt x="29561" y="59439"/>
                  </a:cubicBezTo>
                  <a:cubicBezTo>
                    <a:pt x="30195" y="59393"/>
                    <a:pt x="31010" y="59167"/>
                    <a:pt x="31598" y="58714"/>
                  </a:cubicBezTo>
                  <a:close/>
                  <a:moveTo>
                    <a:pt x="41376" y="55591"/>
                  </a:moveTo>
                  <a:cubicBezTo>
                    <a:pt x="41467" y="55817"/>
                    <a:pt x="41648" y="55953"/>
                    <a:pt x="41874" y="56134"/>
                  </a:cubicBezTo>
                  <a:cubicBezTo>
                    <a:pt x="41376" y="56677"/>
                    <a:pt x="40924" y="57266"/>
                    <a:pt x="40743" y="57945"/>
                  </a:cubicBezTo>
                  <a:cubicBezTo>
                    <a:pt x="40426" y="59122"/>
                    <a:pt x="41014" y="60208"/>
                    <a:pt x="41603" y="61068"/>
                  </a:cubicBezTo>
                  <a:cubicBezTo>
                    <a:pt x="41920" y="61566"/>
                    <a:pt x="42236" y="62109"/>
                    <a:pt x="42327" y="62517"/>
                  </a:cubicBezTo>
                  <a:cubicBezTo>
                    <a:pt x="42327" y="62698"/>
                    <a:pt x="42372" y="62834"/>
                    <a:pt x="42463" y="63015"/>
                  </a:cubicBezTo>
                  <a:cubicBezTo>
                    <a:pt x="42010" y="62924"/>
                    <a:pt x="41557" y="62879"/>
                    <a:pt x="41014" y="62879"/>
                  </a:cubicBezTo>
                  <a:cubicBezTo>
                    <a:pt x="40788" y="62879"/>
                    <a:pt x="40561" y="62879"/>
                    <a:pt x="40380" y="62924"/>
                  </a:cubicBezTo>
                  <a:lnTo>
                    <a:pt x="40380" y="62834"/>
                  </a:lnTo>
                  <a:cubicBezTo>
                    <a:pt x="40199" y="62019"/>
                    <a:pt x="39882" y="61430"/>
                    <a:pt x="39747" y="60978"/>
                  </a:cubicBezTo>
                  <a:cubicBezTo>
                    <a:pt x="39520" y="60434"/>
                    <a:pt x="39475" y="60299"/>
                    <a:pt x="39475" y="60118"/>
                  </a:cubicBezTo>
                  <a:lnTo>
                    <a:pt x="39520" y="59891"/>
                  </a:lnTo>
                  <a:cubicBezTo>
                    <a:pt x="39701" y="59258"/>
                    <a:pt x="39973" y="58081"/>
                    <a:pt x="39611" y="57085"/>
                  </a:cubicBezTo>
                  <a:cubicBezTo>
                    <a:pt x="40109" y="56904"/>
                    <a:pt x="40743" y="56360"/>
                    <a:pt x="41240" y="55772"/>
                  </a:cubicBezTo>
                  <a:cubicBezTo>
                    <a:pt x="41331" y="55681"/>
                    <a:pt x="41331" y="55636"/>
                    <a:pt x="41376" y="55591"/>
                  </a:cubicBezTo>
                  <a:close/>
                  <a:moveTo>
                    <a:pt x="42191" y="70032"/>
                  </a:moveTo>
                  <a:lnTo>
                    <a:pt x="42191" y="70032"/>
                  </a:lnTo>
                  <a:cubicBezTo>
                    <a:pt x="41965" y="70167"/>
                    <a:pt x="41784" y="70394"/>
                    <a:pt x="41603" y="70620"/>
                  </a:cubicBezTo>
                  <a:cubicBezTo>
                    <a:pt x="40969" y="70665"/>
                    <a:pt x="40380" y="70937"/>
                    <a:pt x="39747" y="71163"/>
                  </a:cubicBezTo>
                  <a:cubicBezTo>
                    <a:pt x="39928" y="70982"/>
                    <a:pt x="40063" y="70756"/>
                    <a:pt x="40199" y="70575"/>
                  </a:cubicBezTo>
                  <a:cubicBezTo>
                    <a:pt x="40290" y="70394"/>
                    <a:pt x="40380" y="70258"/>
                    <a:pt x="40426" y="70077"/>
                  </a:cubicBezTo>
                  <a:cubicBezTo>
                    <a:pt x="40652" y="70122"/>
                    <a:pt x="40833" y="70122"/>
                    <a:pt x="41059" y="70122"/>
                  </a:cubicBezTo>
                  <a:lnTo>
                    <a:pt x="41376" y="70122"/>
                  </a:lnTo>
                  <a:cubicBezTo>
                    <a:pt x="41648" y="70122"/>
                    <a:pt x="41874" y="70077"/>
                    <a:pt x="42191" y="70032"/>
                  </a:cubicBezTo>
                  <a:close/>
                  <a:moveTo>
                    <a:pt x="46446" y="81394"/>
                  </a:moveTo>
                  <a:cubicBezTo>
                    <a:pt x="46899" y="82254"/>
                    <a:pt x="47307" y="83024"/>
                    <a:pt x="47533" y="83703"/>
                  </a:cubicBezTo>
                  <a:cubicBezTo>
                    <a:pt x="48031" y="85332"/>
                    <a:pt x="49932" y="89452"/>
                    <a:pt x="52014" y="94296"/>
                  </a:cubicBezTo>
                  <a:cubicBezTo>
                    <a:pt x="54957" y="100905"/>
                    <a:pt x="58624" y="109099"/>
                    <a:pt x="59439" y="112267"/>
                  </a:cubicBezTo>
                  <a:cubicBezTo>
                    <a:pt x="60616" y="117111"/>
                    <a:pt x="63739" y="131054"/>
                    <a:pt x="65278" y="139202"/>
                  </a:cubicBezTo>
                  <a:cubicBezTo>
                    <a:pt x="64147" y="136849"/>
                    <a:pt x="63015" y="134178"/>
                    <a:pt x="61883" y="131643"/>
                  </a:cubicBezTo>
                  <a:cubicBezTo>
                    <a:pt x="59665" y="126572"/>
                    <a:pt x="57447" y="121412"/>
                    <a:pt x="55727" y="118379"/>
                  </a:cubicBezTo>
                  <a:cubicBezTo>
                    <a:pt x="52739" y="112946"/>
                    <a:pt x="49932" y="100905"/>
                    <a:pt x="48212" y="93707"/>
                  </a:cubicBezTo>
                  <a:cubicBezTo>
                    <a:pt x="47759" y="91670"/>
                    <a:pt x="47352" y="90086"/>
                    <a:pt x="47080" y="89090"/>
                  </a:cubicBezTo>
                  <a:cubicBezTo>
                    <a:pt x="46627" y="87370"/>
                    <a:pt x="46537" y="84563"/>
                    <a:pt x="46446" y="81801"/>
                  </a:cubicBezTo>
                  <a:lnTo>
                    <a:pt x="46446" y="81394"/>
                  </a:lnTo>
                  <a:close/>
                  <a:moveTo>
                    <a:pt x="19149" y="0"/>
                  </a:moveTo>
                  <a:cubicBezTo>
                    <a:pt x="18878" y="0"/>
                    <a:pt x="18651" y="91"/>
                    <a:pt x="18425" y="227"/>
                  </a:cubicBezTo>
                  <a:cubicBezTo>
                    <a:pt x="16886" y="1087"/>
                    <a:pt x="17338" y="2943"/>
                    <a:pt x="17655" y="4301"/>
                  </a:cubicBezTo>
                  <a:cubicBezTo>
                    <a:pt x="17791" y="4844"/>
                    <a:pt x="17972" y="5433"/>
                    <a:pt x="17882" y="5750"/>
                  </a:cubicBezTo>
                  <a:cubicBezTo>
                    <a:pt x="17746" y="7923"/>
                    <a:pt x="18425" y="8828"/>
                    <a:pt x="19195" y="9190"/>
                  </a:cubicBezTo>
                  <a:cubicBezTo>
                    <a:pt x="18515" y="10956"/>
                    <a:pt x="19557" y="13219"/>
                    <a:pt x="20100" y="14487"/>
                  </a:cubicBezTo>
                  <a:cubicBezTo>
                    <a:pt x="20236" y="14713"/>
                    <a:pt x="20281" y="14894"/>
                    <a:pt x="20326" y="15075"/>
                  </a:cubicBezTo>
                  <a:cubicBezTo>
                    <a:pt x="20553" y="15573"/>
                    <a:pt x="20507" y="16297"/>
                    <a:pt x="20371" y="17112"/>
                  </a:cubicBezTo>
                  <a:cubicBezTo>
                    <a:pt x="20326" y="17882"/>
                    <a:pt x="20236" y="18878"/>
                    <a:pt x="20462" y="19783"/>
                  </a:cubicBezTo>
                  <a:cubicBezTo>
                    <a:pt x="20553" y="20326"/>
                    <a:pt x="20915" y="20734"/>
                    <a:pt x="21367" y="21005"/>
                  </a:cubicBezTo>
                  <a:lnTo>
                    <a:pt x="21367" y="21051"/>
                  </a:lnTo>
                  <a:cubicBezTo>
                    <a:pt x="20598" y="22952"/>
                    <a:pt x="21684" y="25034"/>
                    <a:pt x="22409" y="26438"/>
                  </a:cubicBezTo>
                  <a:cubicBezTo>
                    <a:pt x="23178" y="27841"/>
                    <a:pt x="23088" y="29425"/>
                    <a:pt x="22997" y="30874"/>
                  </a:cubicBezTo>
                  <a:cubicBezTo>
                    <a:pt x="22952" y="31870"/>
                    <a:pt x="22816" y="33364"/>
                    <a:pt x="23767" y="34405"/>
                  </a:cubicBezTo>
                  <a:cubicBezTo>
                    <a:pt x="23405" y="34948"/>
                    <a:pt x="23223" y="35627"/>
                    <a:pt x="23269" y="36397"/>
                  </a:cubicBezTo>
                  <a:cubicBezTo>
                    <a:pt x="22725" y="35944"/>
                    <a:pt x="21911" y="35627"/>
                    <a:pt x="21051" y="35446"/>
                  </a:cubicBezTo>
                  <a:cubicBezTo>
                    <a:pt x="21503" y="34314"/>
                    <a:pt x="21367" y="33002"/>
                    <a:pt x="20598" y="32051"/>
                  </a:cubicBezTo>
                  <a:cubicBezTo>
                    <a:pt x="19195" y="30195"/>
                    <a:pt x="18334" y="28475"/>
                    <a:pt x="18334" y="27479"/>
                  </a:cubicBezTo>
                  <a:cubicBezTo>
                    <a:pt x="18334" y="27071"/>
                    <a:pt x="18425" y="26709"/>
                    <a:pt x="18425" y="26392"/>
                  </a:cubicBezTo>
                  <a:cubicBezTo>
                    <a:pt x="18515" y="25351"/>
                    <a:pt x="18651" y="23993"/>
                    <a:pt x="17338" y="23042"/>
                  </a:cubicBezTo>
                  <a:lnTo>
                    <a:pt x="17384" y="22997"/>
                  </a:lnTo>
                  <a:cubicBezTo>
                    <a:pt x="18018" y="21820"/>
                    <a:pt x="17972" y="20281"/>
                    <a:pt x="17157" y="19104"/>
                  </a:cubicBezTo>
                  <a:cubicBezTo>
                    <a:pt x="16161" y="17565"/>
                    <a:pt x="15347" y="14803"/>
                    <a:pt x="15347" y="14170"/>
                  </a:cubicBezTo>
                  <a:cubicBezTo>
                    <a:pt x="15347" y="13445"/>
                    <a:pt x="15030" y="12540"/>
                    <a:pt x="14441" y="11861"/>
                  </a:cubicBezTo>
                  <a:cubicBezTo>
                    <a:pt x="14849" y="10820"/>
                    <a:pt x="14668" y="9688"/>
                    <a:pt x="13989" y="8918"/>
                  </a:cubicBezTo>
                  <a:cubicBezTo>
                    <a:pt x="13807" y="8692"/>
                    <a:pt x="13717" y="7923"/>
                    <a:pt x="13672" y="7470"/>
                  </a:cubicBezTo>
                  <a:cubicBezTo>
                    <a:pt x="13491" y="6474"/>
                    <a:pt x="13355" y="5342"/>
                    <a:pt x="12449" y="4754"/>
                  </a:cubicBezTo>
                  <a:cubicBezTo>
                    <a:pt x="12133" y="4527"/>
                    <a:pt x="11725" y="4437"/>
                    <a:pt x="11318" y="4437"/>
                  </a:cubicBezTo>
                  <a:cubicBezTo>
                    <a:pt x="10593" y="4437"/>
                    <a:pt x="9914" y="4844"/>
                    <a:pt x="9462" y="5433"/>
                  </a:cubicBezTo>
                  <a:cubicBezTo>
                    <a:pt x="8918" y="6202"/>
                    <a:pt x="8783" y="7198"/>
                    <a:pt x="9054" y="8149"/>
                  </a:cubicBezTo>
                  <a:lnTo>
                    <a:pt x="9235" y="8692"/>
                  </a:lnTo>
                  <a:cubicBezTo>
                    <a:pt x="9643" y="9869"/>
                    <a:pt x="9688" y="10141"/>
                    <a:pt x="9597" y="10548"/>
                  </a:cubicBezTo>
                  <a:cubicBezTo>
                    <a:pt x="9371" y="11227"/>
                    <a:pt x="9416" y="11951"/>
                    <a:pt x="9869" y="12540"/>
                  </a:cubicBezTo>
                  <a:cubicBezTo>
                    <a:pt x="10050" y="12766"/>
                    <a:pt x="10277" y="12993"/>
                    <a:pt x="10548" y="13128"/>
                  </a:cubicBezTo>
                  <a:cubicBezTo>
                    <a:pt x="10367" y="13898"/>
                    <a:pt x="10503" y="14713"/>
                    <a:pt x="11001" y="15573"/>
                  </a:cubicBezTo>
                  <a:cubicBezTo>
                    <a:pt x="11680" y="16750"/>
                    <a:pt x="11997" y="17655"/>
                    <a:pt x="11861" y="18697"/>
                  </a:cubicBezTo>
                  <a:lnTo>
                    <a:pt x="11770" y="19013"/>
                  </a:lnTo>
                  <a:cubicBezTo>
                    <a:pt x="11635" y="20281"/>
                    <a:pt x="11318" y="22137"/>
                    <a:pt x="12359" y="23450"/>
                  </a:cubicBezTo>
                  <a:lnTo>
                    <a:pt x="12676" y="23767"/>
                  </a:lnTo>
                  <a:cubicBezTo>
                    <a:pt x="12540" y="24219"/>
                    <a:pt x="12404" y="24808"/>
                    <a:pt x="12585" y="25532"/>
                  </a:cubicBezTo>
                  <a:cubicBezTo>
                    <a:pt x="12812" y="26664"/>
                    <a:pt x="13128" y="27615"/>
                    <a:pt x="13445" y="28475"/>
                  </a:cubicBezTo>
                  <a:cubicBezTo>
                    <a:pt x="13717" y="29289"/>
                    <a:pt x="13943" y="29968"/>
                    <a:pt x="13943" y="30466"/>
                  </a:cubicBezTo>
                  <a:lnTo>
                    <a:pt x="13943" y="31010"/>
                  </a:lnTo>
                  <a:cubicBezTo>
                    <a:pt x="13898" y="32322"/>
                    <a:pt x="13717" y="35265"/>
                    <a:pt x="15573" y="36668"/>
                  </a:cubicBezTo>
                  <a:cubicBezTo>
                    <a:pt x="15392" y="36849"/>
                    <a:pt x="15301" y="37030"/>
                    <a:pt x="15166" y="37257"/>
                  </a:cubicBezTo>
                  <a:cubicBezTo>
                    <a:pt x="13989" y="39566"/>
                    <a:pt x="16071" y="42236"/>
                    <a:pt x="17338" y="43821"/>
                  </a:cubicBezTo>
                  <a:cubicBezTo>
                    <a:pt x="17520" y="44047"/>
                    <a:pt x="17655" y="44228"/>
                    <a:pt x="17791" y="44364"/>
                  </a:cubicBezTo>
                  <a:cubicBezTo>
                    <a:pt x="18651" y="45586"/>
                    <a:pt x="20598" y="49660"/>
                    <a:pt x="21186" y="51698"/>
                  </a:cubicBezTo>
                  <a:cubicBezTo>
                    <a:pt x="21367" y="52241"/>
                    <a:pt x="21367" y="53282"/>
                    <a:pt x="21367" y="54323"/>
                  </a:cubicBezTo>
                  <a:cubicBezTo>
                    <a:pt x="21367" y="55591"/>
                    <a:pt x="21367" y="56949"/>
                    <a:pt x="21639" y="58171"/>
                  </a:cubicBezTo>
                  <a:cubicBezTo>
                    <a:pt x="20236" y="57628"/>
                    <a:pt x="18651" y="56949"/>
                    <a:pt x="18063" y="56089"/>
                  </a:cubicBezTo>
                  <a:cubicBezTo>
                    <a:pt x="17520" y="55229"/>
                    <a:pt x="17112" y="53961"/>
                    <a:pt x="16750" y="52829"/>
                  </a:cubicBezTo>
                  <a:cubicBezTo>
                    <a:pt x="16252" y="51064"/>
                    <a:pt x="15799" y="49570"/>
                    <a:pt x="14487" y="49298"/>
                  </a:cubicBezTo>
                  <a:cubicBezTo>
                    <a:pt x="14577" y="49117"/>
                    <a:pt x="14577" y="48981"/>
                    <a:pt x="14577" y="48755"/>
                  </a:cubicBezTo>
                  <a:cubicBezTo>
                    <a:pt x="14577" y="47261"/>
                    <a:pt x="13128" y="45179"/>
                    <a:pt x="10367" y="42508"/>
                  </a:cubicBezTo>
                  <a:cubicBezTo>
                    <a:pt x="10186" y="42191"/>
                    <a:pt x="10186" y="40878"/>
                    <a:pt x="10186" y="40199"/>
                  </a:cubicBezTo>
                  <a:cubicBezTo>
                    <a:pt x="10186" y="38705"/>
                    <a:pt x="10186" y="37528"/>
                    <a:pt x="9597" y="36849"/>
                  </a:cubicBezTo>
                  <a:cubicBezTo>
                    <a:pt x="9281" y="36532"/>
                    <a:pt x="8918" y="36351"/>
                    <a:pt x="8375" y="36216"/>
                  </a:cubicBezTo>
                  <a:cubicBezTo>
                    <a:pt x="8556" y="35446"/>
                    <a:pt x="8285" y="34586"/>
                    <a:pt x="7560" y="33635"/>
                  </a:cubicBezTo>
                  <a:cubicBezTo>
                    <a:pt x="6927" y="32911"/>
                    <a:pt x="6519" y="32006"/>
                    <a:pt x="6112" y="31100"/>
                  </a:cubicBezTo>
                  <a:cubicBezTo>
                    <a:pt x="5569" y="29833"/>
                    <a:pt x="5071" y="28701"/>
                    <a:pt x="3984" y="28203"/>
                  </a:cubicBezTo>
                  <a:cubicBezTo>
                    <a:pt x="3622" y="28022"/>
                    <a:pt x="3260" y="27977"/>
                    <a:pt x="2852" y="27977"/>
                  </a:cubicBezTo>
                  <a:cubicBezTo>
                    <a:pt x="1902" y="27977"/>
                    <a:pt x="906" y="28475"/>
                    <a:pt x="453" y="29335"/>
                  </a:cubicBezTo>
                  <a:cubicBezTo>
                    <a:pt x="0" y="30195"/>
                    <a:pt x="91" y="31145"/>
                    <a:pt x="634" y="32051"/>
                  </a:cubicBezTo>
                  <a:cubicBezTo>
                    <a:pt x="1585" y="33499"/>
                    <a:pt x="2173" y="35310"/>
                    <a:pt x="2173" y="36216"/>
                  </a:cubicBezTo>
                  <a:cubicBezTo>
                    <a:pt x="2173" y="37076"/>
                    <a:pt x="2490" y="37709"/>
                    <a:pt x="3124" y="38117"/>
                  </a:cubicBezTo>
                  <a:cubicBezTo>
                    <a:pt x="3124" y="38162"/>
                    <a:pt x="3079" y="38253"/>
                    <a:pt x="3079" y="38389"/>
                  </a:cubicBezTo>
                  <a:cubicBezTo>
                    <a:pt x="2671" y="40063"/>
                    <a:pt x="3713" y="43459"/>
                    <a:pt x="4527" y="44771"/>
                  </a:cubicBezTo>
                  <a:cubicBezTo>
                    <a:pt x="4754" y="45134"/>
                    <a:pt x="4844" y="46130"/>
                    <a:pt x="4890" y="46990"/>
                  </a:cubicBezTo>
                  <a:cubicBezTo>
                    <a:pt x="4980" y="48529"/>
                    <a:pt x="5116" y="50204"/>
                    <a:pt x="6202" y="51245"/>
                  </a:cubicBezTo>
                  <a:cubicBezTo>
                    <a:pt x="6655" y="51698"/>
                    <a:pt x="7198" y="51969"/>
                    <a:pt x="7877" y="52150"/>
                  </a:cubicBezTo>
                  <a:cubicBezTo>
                    <a:pt x="7696" y="52603"/>
                    <a:pt x="7696" y="52965"/>
                    <a:pt x="7787" y="53282"/>
                  </a:cubicBezTo>
                  <a:cubicBezTo>
                    <a:pt x="8058" y="54957"/>
                    <a:pt x="9190" y="57039"/>
                    <a:pt x="10729" y="58850"/>
                  </a:cubicBezTo>
                  <a:cubicBezTo>
                    <a:pt x="11499" y="59846"/>
                    <a:pt x="12631" y="60434"/>
                    <a:pt x="13672" y="61023"/>
                  </a:cubicBezTo>
                  <a:cubicBezTo>
                    <a:pt x="14441" y="61476"/>
                    <a:pt x="15256" y="61928"/>
                    <a:pt x="15709" y="62426"/>
                  </a:cubicBezTo>
                  <a:cubicBezTo>
                    <a:pt x="16161" y="62924"/>
                    <a:pt x="16478" y="63558"/>
                    <a:pt x="16841" y="64192"/>
                  </a:cubicBezTo>
                  <a:cubicBezTo>
                    <a:pt x="17293" y="64961"/>
                    <a:pt x="17746" y="65822"/>
                    <a:pt x="18515" y="66455"/>
                  </a:cubicBezTo>
                  <a:cubicBezTo>
                    <a:pt x="19376" y="67134"/>
                    <a:pt x="20507" y="67542"/>
                    <a:pt x="21503" y="67542"/>
                  </a:cubicBezTo>
                  <a:cubicBezTo>
                    <a:pt x="22137" y="67542"/>
                    <a:pt x="22771" y="67361"/>
                    <a:pt x="23223" y="67089"/>
                  </a:cubicBezTo>
                  <a:cubicBezTo>
                    <a:pt x="23767" y="68085"/>
                    <a:pt x="24853" y="68945"/>
                    <a:pt x="26709" y="69171"/>
                  </a:cubicBezTo>
                  <a:cubicBezTo>
                    <a:pt x="27026" y="69217"/>
                    <a:pt x="27298" y="69217"/>
                    <a:pt x="27569" y="69217"/>
                  </a:cubicBezTo>
                  <a:cubicBezTo>
                    <a:pt x="27841" y="69217"/>
                    <a:pt x="28067" y="69217"/>
                    <a:pt x="28294" y="69171"/>
                  </a:cubicBezTo>
                  <a:cubicBezTo>
                    <a:pt x="28294" y="70032"/>
                    <a:pt x="28520" y="70846"/>
                    <a:pt x="28927" y="71435"/>
                  </a:cubicBezTo>
                  <a:lnTo>
                    <a:pt x="29108" y="71616"/>
                  </a:lnTo>
                  <a:cubicBezTo>
                    <a:pt x="28610" y="71435"/>
                    <a:pt x="28067" y="71299"/>
                    <a:pt x="27569" y="71299"/>
                  </a:cubicBezTo>
                  <a:cubicBezTo>
                    <a:pt x="26845" y="71299"/>
                    <a:pt x="26166" y="71525"/>
                    <a:pt x="25668" y="72069"/>
                  </a:cubicBezTo>
                  <a:cubicBezTo>
                    <a:pt x="23902" y="73744"/>
                    <a:pt x="25894" y="77999"/>
                    <a:pt x="29380" y="84789"/>
                  </a:cubicBezTo>
                  <a:cubicBezTo>
                    <a:pt x="29833" y="85649"/>
                    <a:pt x="30240" y="86419"/>
                    <a:pt x="30648" y="87234"/>
                  </a:cubicBezTo>
                  <a:cubicBezTo>
                    <a:pt x="32006" y="89995"/>
                    <a:pt x="33499" y="94975"/>
                    <a:pt x="34948" y="99773"/>
                  </a:cubicBezTo>
                  <a:cubicBezTo>
                    <a:pt x="36170" y="103893"/>
                    <a:pt x="37483" y="108148"/>
                    <a:pt x="38705" y="111362"/>
                  </a:cubicBezTo>
                  <a:cubicBezTo>
                    <a:pt x="41603" y="118560"/>
                    <a:pt x="52875" y="139429"/>
                    <a:pt x="56315" y="144997"/>
                  </a:cubicBezTo>
                  <a:cubicBezTo>
                    <a:pt x="59076" y="149524"/>
                    <a:pt x="61068" y="154730"/>
                    <a:pt x="62426" y="158578"/>
                  </a:cubicBezTo>
                  <a:cubicBezTo>
                    <a:pt x="62789" y="159528"/>
                    <a:pt x="63105" y="160434"/>
                    <a:pt x="63377" y="161158"/>
                  </a:cubicBezTo>
                  <a:cubicBezTo>
                    <a:pt x="63965" y="162652"/>
                    <a:pt x="63739" y="164417"/>
                    <a:pt x="63558" y="166138"/>
                  </a:cubicBezTo>
                  <a:cubicBezTo>
                    <a:pt x="63286" y="168356"/>
                    <a:pt x="63015" y="170574"/>
                    <a:pt x="64509" y="172022"/>
                  </a:cubicBezTo>
                  <a:cubicBezTo>
                    <a:pt x="65550" y="173064"/>
                    <a:pt x="66772" y="173562"/>
                    <a:pt x="68040" y="173562"/>
                  </a:cubicBezTo>
                  <a:cubicBezTo>
                    <a:pt x="69262" y="173562"/>
                    <a:pt x="70575" y="173018"/>
                    <a:pt x="71616" y="172022"/>
                  </a:cubicBezTo>
                  <a:cubicBezTo>
                    <a:pt x="72069" y="171570"/>
                    <a:pt x="73291" y="171343"/>
                    <a:pt x="74332" y="171208"/>
                  </a:cubicBezTo>
                  <a:cubicBezTo>
                    <a:pt x="75237" y="171027"/>
                    <a:pt x="76052" y="170891"/>
                    <a:pt x="76822" y="170574"/>
                  </a:cubicBezTo>
                  <a:cubicBezTo>
                    <a:pt x="77093" y="170664"/>
                    <a:pt x="77501" y="170755"/>
                    <a:pt x="77818" y="170755"/>
                  </a:cubicBezTo>
                  <a:cubicBezTo>
                    <a:pt x="81620" y="170755"/>
                    <a:pt x="89950" y="164508"/>
                    <a:pt x="91127" y="163602"/>
                  </a:cubicBezTo>
                  <a:cubicBezTo>
                    <a:pt x="91444" y="163376"/>
                    <a:pt x="92530" y="162652"/>
                    <a:pt x="92757" y="161294"/>
                  </a:cubicBezTo>
                  <a:cubicBezTo>
                    <a:pt x="93164" y="160117"/>
                    <a:pt x="92666" y="158985"/>
                    <a:pt x="91534" y="157899"/>
                  </a:cubicBezTo>
                  <a:cubicBezTo>
                    <a:pt x="90719" y="157174"/>
                    <a:pt x="89859" y="156495"/>
                    <a:pt x="88954" y="155816"/>
                  </a:cubicBezTo>
                  <a:cubicBezTo>
                    <a:pt x="86691" y="154096"/>
                    <a:pt x="84382" y="152285"/>
                    <a:pt x="82797" y="148845"/>
                  </a:cubicBezTo>
                  <a:cubicBezTo>
                    <a:pt x="80534" y="143910"/>
                    <a:pt x="74151" y="126391"/>
                    <a:pt x="72567" y="120371"/>
                  </a:cubicBezTo>
                  <a:cubicBezTo>
                    <a:pt x="71027" y="114621"/>
                    <a:pt x="65867" y="100633"/>
                    <a:pt x="63105" y="95880"/>
                  </a:cubicBezTo>
                  <a:cubicBezTo>
                    <a:pt x="62200" y="94341"/>
                    <a:pt x="60389" y="90946"/>
                    <a:pt x="58262" y="87007"/>
                  </a:cubicBezTo>
                  <a:cubicBezTo>
                    <a:pt x="52286" y="75962"/>
                    <a:pt x="49479" y="70937"/>
                    <a:pt x="48619" y="70077"/>
                  </a:cubicBezTo>
                  <a:cubicBezTo>
                    <a:pt x="47895" y="69307"/>
                    <a:pt x="46582" y="68900"/>
                    <a:pt x="45224" y="68900"/>
                  </a:cubicBezTo>
                  <a:cubicBezTo>
                    <a:pt x="44953" y="68900"/>
                    <a:pt x="44590" y="68900"/>
                    <a:pt x="44319" y="68945"/>
                  </a:cubicBezTo>
                  <a:cubicBezTo>
                    <a:pt x="45224" y="68266"/>
                    <a:pt x="45813" y="67225"/>
                    <a:pt x="45722" y="66003"/>
                  </a:cubicBezTo>
                  <a:cubicBezTo>
                    <a:pt x="45722" y="65550"/>
                    <a:pt x="45632" y="65097"/>
                    <a:pt x="45360" y="64645"/>
                  </a:cubicBezTo>
                  <a:lnTo>
                    <a:pt x="45496" y="64645"/>
                  </a:lnTo>
                  <a:cubicBezTo>
                    <a:pt x="45677" y="64645"/>
                    <a:pt x="45858" y="64645"/>
                    <a:pt x="46039" y="64690"/>
                  </a:cubicBezTo>
                  <a:cubicBezTo>
                    <a:pt x="46356" y="64735"/>
                    <a:pt x="46763" y="64780"/>
                    <a:pt x="47397" y="64780"/>
                  </a:cubicBezTo>
                  <a:lnTo>
                    <a:pt x="47850" y="64780"/>
                  </a:lnTo>
                  <a:cubicBezTo>
                    <a:pt x="49661" y="64690"/>
                    <a:pt x="50792" y="63558"/>
                    <a:pt x="51154" y="61295"/>
                  </a:cubicBezTo>
                  <a:cubicBezTo>
                    <a:pt x="51562" y="59212"/>
                    <a:pt x="49661" y="57990"/>
                    <a:pt x="48438" y="57356"/>
                  </a:cubicBezTo>
                  <a:cubicBezTo>
                    <a:pt x="48348" y="57266"/>
                    <a:pt x="48167" y="57175"/>
                    <a:pt x="48076" y="57085"/>
                  </a:cubicBezTo>
                  <a:cubicBezTo>
                    <a:pt x="47850" y="56994"/>
                    <a:pt x="47759" y="56813"/>
                    <a:pt x="47623" y="56541"/>
                  </a:cubicBezTo>
                  <a:cubicBezTo>
                    <a:pt x="47442" y="56270"/>
                    <a:pt x="47216" y="55817"/>
                    <a:pt x="46763" y="55455"/>
                  </a:cubicBezTo>
                  <a:cubicBezTo>
                    <a:pt x="46944" y="55274"/>
                    <a:pt x="47080" y="55138"/>
                    <a:pt x="47216" y="54912"/>
                  </a:cubicBezTo>
                  <a:cubicBezTo>
                    <a:pt x="47895" y="53825"/>
                    <a:pt x="47623" y="52014"/>
                    <a:pt x="46990" y="49117"/>
                  </a:cubicBezTo>
                  <a:cubicBezTo>
                    <a:pt x="46763" y="47895"/>
                    <a:pt x="46492" y="46582"/>
                    <a:pt x="46492" y="45858"/>
                  </a:cubicBezTo>
                  <a:cubicBezTo>
                    <a:pt x="46492" y="44862"/>
                    <a:pt x="46718" y="43640"/>
                    <a:pt x="46944" y="42463"/>
                  </a:cubicBezTo>
                  <a:cubicBezTo>
                    <a:pt x="47216" y="40969"/>
                    <a:pt x="47488" y="39566"/>
                    <a:pt x="47307" y="38524"/>
                  </a:cubicBezTo>
                  <a:cubicBezTo>
                    <a:pt x="47216" y="37574"/>
                    <a:pt x="46809" y="36849"/>
                    <a:pt x="46265" y="36351"/>
                  </a:cubicBezTo>
                  <a:cubicBezTo>
                    <a:pt x="46356" y="36035"/>
                    <a:pt x="46492" y="35763"/>
                    <a:pt x="46582" y="35446"/>
                  </a:cubicBezTo>
                  <a:cubicBezTo>
                    <a:pt x="47035" y="33726"/>
                    <a:pt x="45948" y="32051"/>
                    <a:pt x="44998" y="30557"/>
                  </a:cubicBezTo>
                  <a:lnTo>
                    <a:pt x="44500" y="29697"/>
                  </a:lnTo>
                  <a:cubicBezTo>
                    <a:pt x="44002" y="28927"/>
                    <a:pt x="44047" y="28294"/>
                    <a:pt x="44092" y="27343"/>
                  </a:cubicBezTo>
                  <a:cubicBezTo>
                    <a:pt x="44138" y="26845"/>
                    <a:pt x="44138" y="26256"/>
                    <a:pt x="44138" y="25623"/>
                  </a:cubicBezTo>
                  <a:cubicBezTo>
                    <a:pt x="44092" y="24174"/>
                    <a:pt x="43232" y="22907"/>
                    <a:pt x="42101" y="22363"/>
                  </a:cubicBezTo>
                  <a:cubicBezTo>
                    <a:pt x="42553" y="21413"/>
                    <a:pt x="42508" y="20190"/>
                    <a:pt x="42055" y="19013"/>
                  </a:cubicBezTo>
                  <a:cubicBezTo>
                    <a:pt x="41603" y="17882"/>
                    <a:pt x="41376" y="16569"/>
                    <a:pt x="41195" y="15618"/>
                  </a:cubicBezTo>
                  <a:cubicBezTo>
                    <a:pt x="41150" y="15166"/>
                    <a:pt x="41105" y="14849"/>
                    <a:pt x="40969" y="14532"/>
                  </a:cubicBezTo>
                  <a:cubicBezTo>
                    <a:pt x="40878" y="14215"/>
                    <a:pt x="40697" y="13853"/>
                    <a:pt x="40471" y="13626"/>
                  </a:cubicBezTo>
                  <a:cubicBezTo>
                    <a:pt x="40833" y="12857"/>
                    <a:pt x="40697" y="11951"/>
                    <a:pt x="40154" y="11137"/>
                  </a:cubicBezTo>
                  <a:cubicBezTo>
                    <a:pt x="39611" y="10458"/>
                    <a:pt x="38479" y="8964"/>
                    <a:pt x="38343" y="8375"/>
                  </a:cubicBezTo>
                  <a:cubicBezTo>
                    <a:pt x="38117" y="7515"/>
                    <a:pt x="37257" y="6927"/>
                    <a:pt x="36306" y="6927"/>
                  </a:cubicBezTo>
                  <a:cubicBezTo>
                    <a:pt x="35718" y="6927"/>
                    <a:pt x="35220" y="7153"/>
                    <a:pt x="34858" y="7470"/>
                  </a:cubicBezTo>
                  <a:cubicBezTo>
                    <a:pt x="34586" y="7741"/>
                    <a:pt x="34314" y="8285"/>
                    <a:pt x="34360" y="9009"/>
                  </a:cubicBezTo>
                  <a:cubicBezTo>
                    <a:pt x="34405" y="9688"/>
                    <a:pt x="34586" y="10186"/>
                    <a:pt x="34722" y="10548"/>
                  </a:cubicBezTo>
                  <a:cubicBezTo>
                    <a:pt x="34812" y="10910"/>
                    <a:pt x="34858" y="11091"/>
                    <a:pt x="34858" y="11499"/>
                  </a:cubicBezTo>
                  <a:cubicBezTo>
                    <a:pt x="34767" y="12585"/>
                    <a:pt x="35039" y="13491"/>
                    <a:pt x="35627" y="14124"/>
                  </a:cubicBezTo>
                  <a:cubicBezTo>
                    <a:pt x="35853" y="14305"/>
                    <a:pt x="36125" y="14532"/>
                    <a:pt x="36578" y="14803"/>
                  </a:cubicBezTo>
                  <a:cubicBezTo>
                    <a:pt x="36397" y="15482"/>
                    <a:pt x="36623" y="16207"/>
                    <a:pt x="36849" y="16750"/>
                  </a:cubicBezTo>
                  <a:cubicBezTo>
                    <a:pt x="37030" y="17203"/>
                    <a:pt x="37121" y="17746"/>
                    <a:pt x="37121" y="18108"/>
                  </a:cubicBezTo>
                  <a:cubicBezTo>
                    <a:pt x="37121" y="18651"/>
                    <a:pt x="37076" y="19104"/>
                    <a:pt x="36985" y="19602"/>
                  </a:cubicBezTo>
                  <a:cubicBezTo>
                    <a:pt x="36849" y="20371"/>
                    <a:pt x="36759" y="21232"/>
                    <a:pt x="36985" y="22137"/>
                  </a:cubicBezTo>
                  <a:cubicBezTo>
                    <a:pt x="37076" y="22544"/>
                    <a:pt x="37347" y="23676"/>
                    <a:pt x="38434" y="23948"/>
                  </a:cubicBezTo>
                  <a:cubicBezTo>
                    <a:pt x="37891" y="25532"/>
                    <a:pt x="38705" y="27343"/>
                    <a:pt x="39249" y="28475"/>
                  </a:cubicBezTo>
                  <a:cubicBezTo>
                    <a:pt x="39384" y="28837"/>
                    <a:pt x="39566" y="29154"/>
                    <a:pt x="39611" y="29425"/>
                  </a:cubicBezTo>
                  <a:cubicBezTo>
                    <a:pt x="40063" y="30738"/>
                    <a:pt x="40154" y="31870"/>
                    <a:pt x="39792" y="33137"/>
                  </a:cubicBezTo>
                  <a:cubicBezTo>
                    <a:pt x="39520" y="34179"/>
                    <a:pt x="39792" y="35401"/>
                    <a:pt x="40516" y="36351"/>
                  </a:cubicBezTo>
                  <a:cubicBezTo>
                    <a:pt x="40652" y="36442"/>
                    <a:pt x="40743" y="36623"/>
                    <a:pt x="40878" y="36759"/>
                  </a:cubicBezTo>
                  <a:cubicBezTo>
                    <a:pt x="40426" y="37528"/>
                    <a:pt x="40471" y="38479"/>
                    <a:pt x="40516" y="39158"/>
                  </a:cubicBezTo>
                  <a:lnTo>
                    <a:pt x="40516" y="39973"/>
                  </a:lnTo>
                  <a:cubicBezTo>
                    <a:pt x="40516" y="40924"/>
                    <a:pt x="40833" y="42055"/>
                    <a:pt x="41150" y="43368"/>
                  </a:cubicBezTo>
                  <a:cubicBezTo>
                    <a:pt x="41422" y="44500"/>
                    <a:pt x="41784" y="45722"/>
                    <a:pt x="41965" y="46990"/>
                  </a:cubicBezTo>
                  <a:cubicBezTo>
                    <a:pt x="42055" y="48076"/>
                    <a:pt x="41738" y="49298"/>
                    <a:pt x="41376" y="50566"/>
                  </a:cubicBezTo>
                  <a:cubicBezTo>
                    <a:pt x="40743" y="48438"/>
                    <a:pt x="39973" y="45632"/>
                    <a:pt x="40154" y="44047"/>
                  </a:cubicBezTo>
                  <a:cubicBezTo>
                    <a:pt x="40833" y="36849"/>
                    <a:pt x="39792" y="35718"/>
                    <a:pt x="39475" y="35401"/>
                  </a:cubicBezTo>
                  <a:cubicBezTo>
                    <a:pt x="39249" y="35084"/>
                    <a:pt x="38886" y="34858"/>
                    <a:pt x="38570" y="34722"/>
                  </a:cubicBezTo>
                  <a:lnTo>
                    <a:pt x="38705" y="34360"/>
                  </a:lnTo>
                  <a:cubicBezTo>
                    <a:pt x="39294" y="33183"/>
                    <a:pt x="39068" y="31825"/>
                    <a:pt x="38207" y="30648"/>
                  </a:cubicBezTo>
                  <a:cubicBezTo>
                    <a:pt x="36804" y="28701"/>
                    <a:pt x="35989" y="27162"/>
                    <a:pt x="35853" y="26030"/>
                  </a:cubicBezTo>
                  <a:cubicBezTo>
                    <a:pt x="35763" y="25668"/>
                    <a:pt x="35763" y="25034"/>
                    <a:pt x="35718" y="24355"/>
                  </a:cubicBezTo>
                  <a:cubicBezTo>
                    <a:pt x="35627" y="21503"/>
                    <a:pt x="35446" y="19874"/>
                    <a:pt x="34722" y="19104"/>
                  </a:cubicBezTo>
                  <a:cubicBezTo>
                    <a:pt x="35220" y="18108"/>
                    <a:pt x="35220" y="16976"/>
                    <a:pt x="34722" y="15845"/>
                  </a:cubicBezTo>
                  <a:cubicBezTo>
                    <a:pt x="33952" y="14260"/>
                    <a:pt x="33681" y="13310"/>
                    <a:pt x="33409" y="11951"/>
                  </a:cubicBezTo>
                  <a:cubicBezTo>
                    <a:pt x="33364" y="11680"/>
                    <a:pt x="33273" y="11227"/>
                    <a:pt x="33273" y="10820"/>
                  </a:cubicBezTo>
                  <a:cubicBezTo>
                    <a:pt x="33228" y="10050"/>
                    <a:pt x="33137" y="8918"/>
                    <a:pt x="32549" y="8149"/>
                  </a:cubicBezTo>
                  <a:cubicBezTo>
                    <a:pt x="32594" y="8104"/>
                    <a:pt x="32685" y="8058"/>
                    <a:pt x="32685" y="8013"/>
                  </a:cubicBezTo>
                  <a:cubicBezTo>
                    <a:pt x="33183" y="7153"/>
                    <a:pt x="33183" y="6112"/>
                    <a:pt x="32730" y="5206"/>
                  </a:cubicBezTo>
                  <a:cubicBezTo>
                    <a:pt x="32368" y="4527"/>
                    <a:pt x="31372" y="2581"/>
                    <a:pt x="31372" y="1992"/>
                  </a:cubicBezTo>
                  <a:cubicBezTo>
                    <a:pt x="31372" y="906"/>
                    <a:pt x="30466" y="91"/>
                    <a:pt x="29335" y="91"/>
                  </a:cubicBezTo>
                  <a:cubicBezTo>
                    <a:pt x="28837" y="91"/>
                    <a:pt x="28294" y="227"/>
                    <a:pt x="27931" y="589"/>
                  </a:cubicBezTo>
                  <a:cubicBezTo>
                    <a:pt x="26935" y="1359"/>
                    <a:pt x="26483" y="2128"/>
                    <a:pt x="27026" y="3984"/>
                  </a:cubicBezTo>
                  <a:cubicBezTo>
                    <a:pt x="27343" y="5116"/>
                    <a:pt x="27298" y="5614"/>
                    <a:pt x="27162" y="6519"/>
                  </a:cubicBezTo>
                  <a:lnTo>
                    <a:pt x="27162" y="6700"/>
                  </a:lnTo>
                  <a:cubicBezTo>
                    <a:pt x="27162" y="6972"/>
                    <a:pt x="27071" y="7877"/>
                    <a:pt x="27615" y="8602"/>
                  </a:cubicBezTo>
                  <a:cubicBezTo>
                    <a:pt x="27750" y="8783"/>
                    <a:pt x="27931" y="8918"/>
                    <a:pt x="28067" y="9009"/>
                  </a:cubicBezTo>
                  <a:cubicBezTo>
                    <a:pt x="27931" y="9507"/>
                    <a:pt x="27841" y="10095"/>
                    <a:pt x="27977" y="10774"/>
                  </a:cubicBezTo>
                  <a:cubicBezTo>
                    <a:pt x="28158" y="11770"/>
                    <a:pt x="28610" y="12359"/>
                    <a:pt x="28927" y="12812"/>
                  </a:cubicBezTo>
                  <a:cubicBezTo>
                    <a:pt x="29289" y="13264"/>
                    <a:pt x="29425" y="13491"/>
                    <a:pt x="29380" y="14351"/>
                  </a:cubicBezTo>
                  <a:cubicBezTo>
                    <a:pt x="29154" y="16931"/>
                    <a:pt x="29561" y="18515"/>
                    <a:pt x="30195" y="19421"/>
                  </a:cubicBezTo>
                  <a:lnTo>
                    <a:pt x="30014" y="19602"/>
                  </a:lnTo>
                  <a:cubicBezTo>
                    <a:pt x="29516" y="20100"/>
                    <a:pt x="29289" y="20779"/>
                    <a:pt x="29335" y="21594"/>
                  </a:cubicBezTo>
                  <a:cubicBezTo>
                    <a:pt x="29380" y="22635"/>
                    <a:pt x="29969" y="23948"/>
                    <a:pt x="30512" y="25215"/>
                  </a:cubicBezTo>
                  <a:cubicBezTo>
                    <a:pt x="30919" y="26121"/>
                    <a:pt x="31417" y="27162"/>
                    <a:pt x="31417" y="27705"/>
                  </a:cubicBezTo>
                  <a:lnTo>
                    <a:pt x="31417" y="28610"/>
                  </a:lnTo>
                  <a:cubicBezTo>
                    <a:pt x="31417" y="30059"/>
                    <a:pt x="31372" y="31915"/>
                    <a:pt x="31643" y="33273"/>
                  </a:cubicBezTo>
                  <a:cubicBezTo>
                    <a:pt x="31870" y="34495"/>
                    <a:pt x="32594" y="35310"/>
                    <a:pt x="33635" y="35853"/>
                  </a:cubicBezTo>
                  <a:cubicBezTo>
                    <a:pt x="33137" y="37030"/>
                    <a:pt x="33409" y="38615"/>
                    <a:pt x="33635" y="39611"/>
                  </a:cubicBezTo>
                  <a:cubicBezTo>
                    <a:pt x="33681" y="39928"/>
                    <a:pt x="33816" y="40154"/>
                    <a:pt x="33862" y="40426"/>
                  </a:cubicBezTo>
                  <a:cubicBezTo>
                    <a:pt x="34133" y="41286"/>
                    <a:pt x="34360" y="42191"/>
                    <a:pt x="34360" y="43866"/>
                  </a:cubicBezTo>
                  <a:cubicBezTo>
                    <a:pt x="34360" y="44953"/>
                    <a:pt x="34314" y="46627"/>
                    <a:pt x="34269" y="48212"/>
                  </a:cubicBezTo>
                  <a:cubicBezTo>
                    <a:pt x="33635" y="47307"/>
                    <a:pt x="33002" y="46401"/>
                    <a:pt x="32504" y="45496"/>
                  </a:cubicBezTo>
                  <a:cubicBezTo>
                    <a:pt x="31372" y="43459"/>
                    <a:pt x="31462" y="40426"/>
                    <a:pt x="31553" y="38162"/>
                  </a:cubicBezTo>
                  <a:cubicBezTo>
                    <a:pt x="31598" y="37212"/>
                    <a:pt x="31598" y="36351"/>
                    <a:pt x="31553" y="35672"/>
                  </a:cubicBezTo>
                  <a:cubicBezTo>
                    <a:pt x="31417" y="34722"/>
                    <a:pt x="31146" y="34043"/>
                    <a:pt x="30693" y="33590"/>
                  </a:cubicBezTo>
                  <a:cubicBezTo>
                    <a:pt x="31191" y="32277"/>
                    <a:pt x="30240" y="30421"/>
                    <a:pt x="28837" y="27615"/>
                  </a:cubicBezTo>
                  <a:cubicBezTo>
                    <a:pt x="28475" y="26935"/>
                    <a:pt x="28067" y="26256"/>
                    <a:pt x="27931" y="25804"/>
                  </a:cubicBezTo>
                  <a:cubicBezTo>
                    <a:pt x="27705" y="25261"/>
                    <a:pt x="27750" y="24672"/>
                    <a:pt x="27977" y="23857"/>
                  </a:cubicBezTo>
                  <a:cubicBezTo>
                    <a:pt x="28203" y="22952"/>
                    <a:pt x="28429" y="21865"/>
                    <a:pt x="28067" y="20598"/>
                  </a:cubicBezTo>
                  <a:cubicBezTo>
                    <a:pt x="27841" y="19874"/>
                    <a:pt x="27569" y="19376"/>
                    <a:pt x="27162" y="18968"/>
                  </a:cubicBezTo>
                  <a:cubicBezTo>
                    <a:pt x="27977" y="17112"/>
                    <a:pt x="26347" y="14351"/>
                    <a:pt x="25758" y="13491"/>
                  </a:cubicBezTo>
                  <a:cubicBezTo>
                    <a:pt x="24989" y="12314"/>
                    <a:pt x="24808" y="11680"/>
                    <a:pt x="24536" y="10412"/>
                  </a:cubicBezTo>
                  <a:cubicBezTo>
                    <a:pt x="24310" y="9371"/>
                    <a:pt x="23721" y="8239"/>
                    <a:pt x="22861" y="7651"/>
                  </a:cubicBezTo>
                  <a:cubicBezTo>
                    <a:pt x="22952" y="7470"/>
                    <a:pt x="22997" y="7379"/>
                    <a:pt x="23042" y="7198"/>
                  </a:cubicBezTo>
                  <a:cubicBezTo>
                    <a:pt x="23405" y="5750"/>
                    <a:pt x="22182" y="3984"/>
                    <a:pt x="21413" y="3079"/>
                  </a:cubicBezTo>
                  <a:cubicBezTo>
                    <a:pt x="21232" y="2852"/>
                    <a:pt x="21051" y="2354"/>
                    <a:pt x="20915" y="1947"/>
                  </a:cubicBezTo>
                  <a:cubicBezTo>
                    <a:pt x="20598" y="1132"/>
                    <a:pt x="20281" y="0"/>
                    <a:pt x="19149" y="0"/>
                  </a:cubicBezTo>
                  <a:close/>
                </a:path>
              </a:pathLst>
            </a:custGeom>
            <a:solidFill>
              <a:srgbClr val="2056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64"/>
            <p:cNvSpPr/>
            <p:nvPr/>
          </p:nvSpPr>
          <p:spPr>
            <a:xfrm>
              <a:off x="3627775" y="2404425"/>
              <a:ext cx="1274350" cy="2487450"/>
            </a:xfrm>
            <a:custGeom>
              <a:rect b="b" l="l" r="r" t="t"/>
              <a:pathLst>
                <a:path extrusionOk="0" h="99498" w="50974">
                  <a:moveTo>
                    <a:pt x="2784" y="0"/>
                  </a:moveTo>
                  <a:cubicBezTo>
                    <a:pt x="1369" y="0"/>
                    <a:pt x="0" y="583"/>
                    <a:pt x="0" y="1804"/>
                  </a:cubicBezTo>
                  <a:cubicBezTo>
                    <a:pt x="0" y="3886"/>
                    <a:pt x="4980" y="9499"/>
                    <a:pt x="6202" y="13347"/>
                  </a:cubicBezTo>
                  <a:cubicBezTo>
                    <a:pt x="7379" y="17195"/>
                    <a:pt x="16704" y="36389"/>
                    <a:pt x="18108" y="41957"/>
                  </a:cubicBezTo>
                  <a:cubicBezTo>
                    <a:pt x="19556" y="47525"/>
                    <a:pt x="24762" y="71020"/>
                    <a:pt x="24762" y="74868"/>
                  </a:cubicBezTo>
                  <a:cubicBezTo>
                    <a:pt x="24762" y="78716"/>
                    <a:pt x="30421" y="84646"/>
                    <a:pt x="30421" y="86773"/>
                  </a:cubicBezTo>
                  <a:cubicBezTo>
                    <a:pt x="30421" y="88901"/>
                    <a:pt x="32277" y="96959"/>
                    <a:pt x="34540" y="99177"/>
                  </a:cubicBezTo>
                  <a:cubicBezTo>
                    <a:pt x="34786" y="99399"/>
                    <a:pt x="35136" y="99498"/>
                    <a:pt x="35566" y="99498"/>
                  </a:cubicBezTo>
                  <a:cubicBezTo>
                    <a:pt x="39167" y="99498"/>
                    <a:pt x="48347" y="92523"/>
                    <a:pt x="48347" y="92523"/>
                  </a:cubicBezTo>
                  <a:cubicBezTo>
                    <a:pt x="48347" y="92523"/>
                    <a:pt x="50973" y="91164"/>
                    <a:pt x="48347" y="88675"/>
                  </a:cubicBezTo>
                  <a:cubicBezTo>
                    <a:pt x="45767" y="86185"/>
                    <a:pt x="41783" y="84419"/>
                    <a:pt x="39429" y="79259"/>
                  </a:cubicBezTo>
                  <a:cubicBezTo>
                    <a:pt x="37030" y="74053"/>
                    <a:pt x="30693" y="56579"/>
                    <a:pt x="29063" y="50649"/>
                  </a:cubicBezTo>
                  <a:cubicBezTo>
                    <a:pt x="27388" y="44673"/>
                    <a:pt x="22318" y="30821"/>
                    <a:pt x="19692" y="26430"/>
                  </a:cubicBezTo>
                  <a:cubicBezTo>
                    <a:pt x="17112" y="21993"/>
                    <a:pt x="6791" y="2211"/>
                    <a:pt x="5387" y="853"/>
                  </a:cubicBezTo>
                  <a:cubicBezTo>
                    <a:pt x="4806" y="291"/>
                    <a:pt x="3784" y="0"/>
                    <a:pt x="2784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64"/>
            <p:cNvSpPr/>
            <p:nvPr/>
          </p:nvSpPr>
          <p:spPr>
            <a:xfrm>
              <a:off x="3199975" y="2445500"/>
              <a:ext cx="1319625" cy="2515225"/>
            </a:xfrm>
            <a:custGeom>
              <a:rect b="b" l="l" r="r" t="t"/>
              <a:pathLst>
                <a:path extrusionOk="0" h="100609" w="52785">
                  <a:moveTo>
                    <a:pt x="16942" y="0"/>
                  </a:moveTo>
                  <a:cubicBezTo>
                    <a:pt x="14813" y="0"/>
                    <a:pt x="12060" y="2243"/>
                    <a:pt x="9281" y="2243"/>
                  </a:cubicBezTo>
                  <a:cubicBezTo>
                    <a:pt x="6480" y="2243"/>
                    <a:pt x="4206" y="688"/>
                    <a:pt x="2656" y="688"/>
                  </a:cubicBezTo>
                  <a:cubicBezTo>
                    <a:pt x="2227" y="688"/>
                    <a:pt x="1854" y="807"/>
                    <a:pt x="1540" y="1111"/>
                  </a:cubicBezTo>
                  <a:cubicBezTo>
                    <a:pt x="1" y="2515"/>
                    <a:pt x="4075" y="9712"/>
                    <a:pt x="6655" y="14918"/>
                  </a:cubicBezTo>
                  <a:cubicBezTo>
                    <a:pt x="9281" y="20124"/>
                    <a:pt x="12042" y="32256"/>
                    <a:pt x="14803" y="39137"/>
                  </a:cubicBezTo>
                  <a:cubicBezTo>
                    <a:pt x="17610" y="46063"/>
                    <a:pt x="28746" y="66796"/>
                    <a:pt x="32323" y="72591"/>
                  </a:cubicBezTo>
                  <a:cubicBezTo>
                    <a:pt x="35854" y="78340"/>
                    <a:pt x="38072" y="85266"/>
                    <a:pt x="39475" y="88933"/>
                  </a:cubicBezTo>
                  <a:cubicBezTo>
                    <a:pt x="40924" y="92554"/>
                    <a:pt x="38253" y="97353"/>
                    <a:pt x="40335" y="99390"/>
                  </a:cubicBezTo>
                  <a:cubicBezTo>
                    <a:pt x="41229" y="100264"/>
                    <a:pt x="42151" y="100609"/>
                    <a:pt x="43017" y="100609"/>
                  </a:cubicBezTo>
                  <a:cubicBezTo>
                    <a:pt x="44082" y="100609"/>
                    <a:pt x="45064" y="100089"/>
                    <a:pt x="45813" y="99390"/>
                  </a:cubicBezTo>
                  <a:cubicBezTo>
                    <a:pt x="47171" y="98123"/>
                    <a:pt x="50747" y="98439"/>
                    <a:pt x="51788" y="97444"/>
                  </a:cubicBezTo>
                  <a:cubicBezTo>
                    <a:pt x="52784" y="96448"/>
                    <a:pt x="50204" y="91785"/>
                    <a:pt x="48529" y="90155"/>
                  </a:cubicBezTo>
                  <a:cubicBezTo>
                    <a:pt x="46854" y="88571"/>
                    <a:pt x="47578" y="85085"/>
                    <a:pt x="48212" y="82188"/>
                  </a:cubicBezTo>
                  <a:cubicBezTo>
                    <a:pt x="48846" y="79336"/>
                    <a:pt x="46265" y="78838"/>
                    <a:pt x="43413" y="76031"/>
                  </a:cubicBezTo>
                  <a:cubicBezTo>
                    <a:pt x="40516" y="73270"/>
                    <a:pt x="33500" y="54347"/>
                    <a:pt x="29516" y="47240"/>
                  </a:cubicBezTo>
                  <a:cubicBezTo>
                    <a:pt x="25532" y="40088"/>
                    <a:pt x="21956" y="22071"/>
                    <a:pt x="20779" y="17680"/>
                  </a:cubicBezTo>
                  <a:cubicBezTo>
                    <a:pt x="19557" y="13334"/>
                    <a:pt x="20824" y="2831"/>
                    <a:pt x="18606" y="659"/>
                  </a:cubicBezTo>
                  <a:cubicBezTo>
                    <a:pt x="18112" y="185"/>
                    <a:pt x="17553" y="0"/>
                    <a:pt x="1694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64"/>
            <p:cNvSpPr/>
            <p:nvPr/>
          </p:nvSpPr>
          <p:spPr>
            <a:xfrm>
              <a:off x="2789675" y="1910350"/>
              <a:ext cx="437475" cy="399725"/>
            </a:xfrm>
            <a:custGeom>
              <a:rect b="b" l="l" r="r" t="t"/>
              <a:pathLst>
                <a:path extrusionOk="0" h="15989" w="17499">
                  <a:moveTo>
                    <a:pt x="5365" y="1"/>
                  </a:moveTo>
                  <a:cubicBezTo>
                    <a:pt x="3891" y="1"/>
                    <a:pt x="1" y="1170"/>
                    <a:pt x="297" y="2735"/>
                  </a:cubicBezTo>
                  <a:cubicBezTo>
                    <a:pt x="568" y="4364"/>
                    <a:pt x="1700" y="6266"/>
                    <a:pt x="2922" y="7805"/>
                  </a:cubicBezTo>
                  <a:cubicBezTo>
                    <a:pt x="4235" y="9344"/>
                    <a:pt x="6725" y="10023"/>
                    <a:pt x="7902" y="11381"/>
                  </a:cubicBezTo>
                  <a:cubicBezTo>
                    <a:pt x="9170" y="12694"/>
                    <a:pt x="9577" y="14278"/>
                    <a:pt x="10618" y="15184"/>
                  </a:cubicBezTo>
                  <a:cubicBezTo>
                    <a:pt x="11208" y="15626"/>
                    <a:pt x="12131" y="15988"/>
                    <a:pt x="12960" y="15988"/>
                  </a:cubicBezTo>
                  <a:cubicBezTo>
                    <a:pt x="13659" y="15988"/>
                    <a:pt x="14291" y="15731"/>
                    <a:pt x="14602" y="15048"/>
                  </a:cubicBezTo>
                  <a:cubicBezTo>
                    <a:pt x="15281" y="13644"/>
                    <a:pt x="17499" y="12151"/>
                    <a:pt x="16413" y="10747"/>
                  </a:cubicBezTo>
                  <a:cubicBezTo>
                    <a:pt x="15326" y="9344"/>
                    <a:pt x="10075" y="8439"/>
                    <a:pt x="8536" y="6356"/>
                  </a:cubicBezTo>
                  <a:cubicBezTo>
                    <a:pt x="7087" y="4229"/>
                    <a:pt x="6861" y="154"/>
                    <a:pt x="5639" y="19"/>
                  </a:cubicBezTo>
                  <a:cubicBezTo>
                    <a:pt x="5561" y="7"/>
                    <a:pt x="5469" y="1"/>
                    <a:pt x="5365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64"/>
            <p:cNvSpPr/>
            <p:nvPr/>
          </p:nvSpPr>
          <p:spPr>
            <a:xfrm>
              <a:off x="2663550" y="1581375"/>
              <a:ext cx="248325" cy="347075"/>
            </a:xfrm>
            <a:custGeom>
              <a:rect b="b" l="l" r="r" t="t"/>
              <a:pathLst>
                <a:path extrusionOk="0" h="13883" w="9933">
                  <a:moveTo>
                    <a:pt x="4080" y="1"/>
                  </a:moveTo>
                  <a:cubicBezTo>
                    <a:pt x="3045" y="1"/>
                    <a:pt x="1656" y="451"/>
                    <a:pt x="951" y="819"/>
                  </a:cubicBezTo>
                  <a:cubicBezTo>
                    <a:pt x="0" y="1408"/>
                    <a:pt x="1087" y="5527"/>
                    <a:pt x="1992" y="6885"/>
                  </a:cubicBezTo>
                  <a:cubicBezTo>
                    <a:pt x="2852" y="8198"/>
                    <a:pt x="2082" y="11819"/>
                    <a:pt x="3440" y="13087"/>
                  </a:cubicBezTo>
                  <a:cubicBezTo>
                    <a:pt x="4021" y="13654"/>
                    <a:pt x="4835" y="13883"/>
                    <a:pt x="5689" y="13883"/>
                  </a:cubicBezTo>
                  <a:cubicBezTo>
                    <a:pt x="7699" y="13883"/>
                    <a:pt x="9932" y="12615"/>
                    <a:pt x="9869" y="11503"/>
                  </a:cubicBezTo>
                  <a:cubicBezTo>
                    <a:pt x="9869" y="9873"/>
                    <a:pt x="6926" y="6885"/>
                    <a:pt x="6021" y="6025"/>
                  </a:cubicBezTo>
                  <a:cubicBezTo>
                    <a:pt x="5115" y="5165"/>
                    <a:pt x="5885" y="1181"/>
                    <a:pt x="5206" y="366"/>
                  </a:cubicBezTo>
                  <a:cubicBezTo>
                    <a:pt x="4987" y="103"/>
                    <a:pt x="4574" y="1"/>
                    <a:pt x="4080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64"/>
            <p:cNvSpPr/>
            <p:nvPr/>
          </p:nvSpPr>
          <p:spPr>
            <a:xfrm>
              <a:off x="2595400" y="1377875"/>
              <a:ext cx="187000" cy="204750"/>
            </a:xfrm>
            <a:custGeom>
              <a:rect b="b" l="l" r="r" t="t"/>
              <a:pathLst>
                <a:path extrusionOk="0" h="8190" w="7480">
                  <a:moveTo>
                    <a:pt x="2067" y="0"/>
                  </a:moveTo>
                  <a:cubicBezTo>
                    <a:pt x="962" y="0"/>
                    <a:pt x="1" y="1065"/>
                    <a:pt x="870" y="2350"/>
                  </a:cubicBezTo>
                  <a:cubicBezTo>
                    <a:pt x="1866" y="3889"/>
                    <a:pt x="2545" y="5926"/>
                    <a:pt x="2545" y="7148"/>
                  </a:cubicBezTo>
                  <a:cubicBezTo>
                    <a:pt x="2516" y="7949"/>
                    <a:pt x="3012" y="8190"/>
                    <a:pt x="3621" y="8190"/>
                  </a:cubicBezTo>
                  <a:cubicBezTo>
                    <a:pt x="3975" y="8190"/>
                    <a:pt x="4368" y="8108"/>
                    <a:pt x="4718" y="8008"/>
                  </a:cubicBezTo>
                  <a:cubicBezTo>
                    <a:pt x="5850" y="7646"/>
                    <a:pt x="7479" y="7148"/>
                    <a:pt x="5895" y="5247"/>
                  </a:cubicBezTo>
                  <a:cubicBezTo>
                    <a:pt x="4310" y="3300"/>
                    <a:pt x="4039" y="720"/>
                    <a:pt x="2726" y="132"/>
                  </a:cubicBezTo>
                  <a:cubicBezTo>
                    <a:pt x="2509" y="42"/>
                    <a:pt x="2285" y="0"/>
                    <a:pt x="206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64"/>
            <p:cNvSpPr/>
            <p:nvPr/>
          </p:nvSpPr>
          <p:spPr>
            <a:xfrm>
              <a:off x="2956650" y="1560250"/>
              <a:ext cx="401800" cy="611650"/>
            </a:xfrm>
            <a:custGeom>
              <a:rect b="b" l="l" r="r" t="t"/>
              <a:pathLst>
                <a:path extrusionOk="0" h="24466" w="16072">
                  <a:moveTo>
                    <a:pt x="4236" y="0"/>
                  </a:moveTo>
                  <a:cubicBezTo>
                    <a:pt x="2870" y="0"/>
                    <a:pt x="1510" y="388"/>
                    <a:pt x="997" y="1347"/>
                  </a:cubicBezTo>
                  <a:cubicBezTo>
                    <a:pt x="1" y="3249"/>
                    <a:pt x="2491" y="5919"/>
                    <a:pt x="3486" y="7277"/>
                  </a:cubicBezTo>
                  <a:cubicBezTo>
                    <a:pt x="4528" y="8636"/>
                    <a:pt x="6519" y="12800"/>
                    <a:pt x="7063" y="14973"/>
                  </a:cubicBezTo>
                  <a:cubicBezTo>
                    <a:pt x="7651" y="17056"/>
                    <a:pt x="6565" y="21899"/>
                    <a:pt x="8647" y="23801"/>
                  </a:cubicBezTo>
                  <a:cubicBezTo>
                    <a:pt x="9159" y="24248"/>
                    <a:pt x="9771" y="24465"/>
                    <a:pt x="10375" y="24465"/>
                  </a:cubicBezTo>
                  <a:cubicBezTo>
                    <a:pt x="11053" y="24465"/>
                    <a:pt x="11720" y="24192"/>
                    <a:pt x="12223" y="23665"/>
                  </a:cubicBezTo>
                  <a:cubicBezTo>
                    <a:pt x="13219" y="22714"/>
                    <a:pt x="12993" y="22171"/>
                    <a:pt x="13808" y="22035"/>
                  </a:cubicBezTo>
                  <a:cubicBezTo>
                    <a:pt x="14577" y="21899"/>
                    <a:pt x="16071" y="21628"/>
                    <a:pt x="15619" y="20405"/>
                  </a:cubicBezTo>
                  <a:cubicBezTo>
                    <a:pt x="15121" y="19138"/>
                    <a:pt x="9960" y="14747"/>
                    <a:pt x="8783" y="11669"/>
                  </a:cubicBezTo>
                  <a:cubicBezTo>
                    <a:pt x="7561" y="8636"/>
                    <a:pt x="8557" y="2298"/>
                    <a:pt x="7561" y="1030"/>
                  </a:cubicBezTo>
                  <a:cubicBezTo>
                    <a:pt x="7056" y="410"/>
                    <a:pt x="5642" y="0"/>
                    <a:pt x="4236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64"/>
            <p:cNvSpPr/>
            <p:nvPr/>
          </p:nvSpPr>
          <p:spPr>
            <a:xfrm>
              <a:off x="2911775" y="1234850"/>
              <a:ext cx="185575" cy="321900"/>
            </a:xfrm>
            <a:custGeom>
              <a:rect b="b" l="l" r="r" t="t"/>
              <a:pathLst>
                <a:path extrusionOk="0" h="12876" w="7423">
                  <a:moveTo>
                    <a:pt x="1693" y="1"/>
                  </a:moveTo>
                  <a:cubicBezTo>
                    <a:pt x="784" y="1"/>
                    <a:pt x="0" y="518"/>
                    <a:pt x="257" y="1914"/>
                  </a:cubicBezTo>
                  <a:cubicBezTo>
                    <a:pt x="664" y="4087"/>
                    <a:pt x="1660" y="5626"/>
                    <a:pt x="1660" y="6984"/>
                  </a:cubicBezTo>
                  <a:cubicBezTo>
                    <a:pt x="1660" y="8342"/>
                    <a:pt x="981" y="12688"/>
                    <a:pt x="4557" y="12869"/>
                  </a:cubicBezTo>
                  <a:cubicBezTo>
                    <a:pt x="4616" y="12873"/>
                    <a:pt x="4673" y="12875"/>
                    <a:pt x="4730" y="12875"/>
                  </a:cubicBezTo>
                  <a:cubicBezTo>
                    <a:pt x="6600" y="12875"/>
                    <a:pt x="7422" y="10743"/>
                    <a:pt x="6368" y="9293"/>
                  </a:cubicBezTo>
                  <a:cubicBezTo>
                    <a:pt x="5281" y="7890"/>
                    <a:pt x="3878" y="5626"/>
                    <a:pt x="3878" y="4042"/>
                  </a:cubicBezTo>
                  <a:cubicBezTo>
                    <a:pt x="3878" y="2457"/>
                    <a:pt x="4512" y="1280"/>
                    <a:pt x="3244" y="466"/>
                  </a:cubicBezTo>
                  <a:cubicBezTo>
                    <a:pt x="2808" y="180"/>
                    <a:pt x="2229" y="1"/>
                    <a:pt x="1693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64"/>
            <p:cNvSpPr/>
            <p:nvPr/>
          </p:nvSpPr>
          <p:spPr>
            <a:xfrm>
              <a:off x="2859325" y="953725"/>
              <a:ext cx="151975" cy="280475"/>
            </a:xfrm>
            <a:custGeom>
              <a:rect b="b" l="l" r="r" t="t"/>
              <a:pathLst>
                <a:path extrusionOk="0" h="11219" w="6079">
                  <a:moveTo>
                    <a:pt x="1593" y="1"/>
                  </a:moveTo>
                  <a:cubicBezTo>
                    <a:pt x="1457" y="1"/>
                    <a:pt x="1317" y="38"/>
                    <a:pt x="1178" y="122"/>
                  </a:cubicBezTo>
                  <a:cubicBezTo>
                    <a:pt x="272" y="710"/>
                    <a:pt x="1" y="1525"/>
                    <a:pt x="634" y="2838"/>
                  </a:cubicBezTo>
                  <a:cubicBezTo>
                    <a:pt x="1313" y="4105"/>
                    <a:pt x="1857" y="5237"/>
                    <a:pt x="1676" y="6686"/>
                  </a:cubicBezTo>
                  <a:cubicBezTo>
                    <a:pt x="1494" y="8044"/>
                    <a:pt x="815" y="11032"/>
                    <a:pt x="3486" y="11213"/>
                  </a:cubicBezTo>
                  <a:cubicBezTo>
                    <a:pt x="3533" y="11217"/>
                    <a:pt x="3579" y="11219"/>
                    <a:pt x="3625" y="11219"/>
                  </a:cubicBezTo>
                  <a:cubicBezTo>
                    <a:pt x="5130" y="11219"/>
                    <a:pt x="6079" y="9082"/>
                    <a:pt x="4980" y="7501"/>
                  </a:cubicBezTo>
                  <a:cubicBezTo>
                    <a:pt x="3894" y="5826"/>
                    <a:pt x="2988" y="2883"/>
                    <a:pt x="2988" y="1933"/>
                  </a:cubicBezTo>
                  <a:cubicBezTo>
                    <a:pt x="2988" y="1128"/>
                    <a:pt x="2341" y="1"/>
                    <a:pt x="1593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64"/>
            <p:cNvSpPr/>
            <p:nvPr/>
          </p:nvSpPr>
          <p:spPr>
            <a:xfrm>
              <a:off x="2822000" y="786425"/>
              <a:ext cx="105250" cy="171000"/>
            </a:xfrm>
            <a:custGeom>
              <a:rect b="b" l="l" r="r" t="t"/>
              <a:pathLst>
                <a:path extrusionOk="0" h="6840" w="4210">
                  <a:moveTo>
                    <a:pt x="1559" y="1"/>
                  </a:moveTo>
                  <a:cubicBezTo>
                    <a:pt x="770" y="1"/>
                    <a:pt x="1" y="986"/>
                    <a:pt x="407" y="2242"/>
                  </a:cubicBezTo>
                  <a:cubicBezTo>
                    <a:pt x="905" y="3781"/>
                    <a:pt x="1177" y="4460"/>
                    <a:pt x="905" y="5275"/>
                  </a:cubicBezTo>
                  <a:cubicBezTo>
                    <a:pt x="659" y="6094"/>
                    <a:pt x="1192" y="6839"/>
                    <a:pt x="2336" y="6839"/>
                  </a:cubicBezTo>
                  <a:cubicBezTo>
                    <a:pt x="2456" y="6839"/>
                    <a:pt x="2583" y="6831"/>
                    <a:pt x="2716" y="6814"/>
                  </a:cubicBezTo>
                  <a:cubicBezTo>
                    <a:pt x="3666" y="6678"/>
                    <a:pt x="4210" y="5048"/>
                    <a:pt x="3395" y="4098"/>
                  </a:cubicBezTo>
                  <a:cubicBezTo>
                    <a:pt x="2625" y="3147"/>
                    <a:pt x="2987" y="748"/>
                    <a:pt x="2082" y="159"/>
                  </a:cubicBezTo>
                  <a:cubicBezTo>
                    <a:pt x="1916" y="51"/>
                    <a:pt x="1737" y="1"/>
                    <a:pt x="1559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64"/>
            <p:cNvSpPr/>
            <p:nvPr/>
          </p:nvSpPr>
          <p:spPr>
            <a:xfrm>
              <a:off x="3018900" y="677900"/>
              <a:ext cx="108675" cy="177550"/>
            </a:xfrm>
            <a:custGeom>
              <a:rect b="b" l="l" r="r" t="t"/>
              <a:pathLst>
                <a:path extrusionOk="0" h="7102" w="4347">
                  <a:moveTo>
                    <a:pt x="1391" y="0"/>
                  </a:moveTo>
                  <a:cubicBezTo>
                    <a:pt x="1326" y="0"/>
                    <a:pt x="1256" y="20"/>
                    <a:pt x="1178" y="64"/>
                  </a:cubicBezTo>
                  <a:cubicBezTo>
                    <a:pt x="1" y="743"/>
                    <a:pt x="1404" y="3414"/>
                    <a:pt x="1313" y="4727"/>
                  </a:cubicBezTo>
                  <a:cubicBezTo>
                    <a:pt x="1178" y="5994"/>
                    <a:pt x="1404" y="6990"/>
                    <a:pt x="2219" y="7081"/>
                  </a:cubicBezTo>
                  <a:cubicBezTo>
                    <a:pt x="2298" y="7095"/>
                    <a:pt x="2379" y="7101"/>
                    <a:pt x="2462" y="7101"/>
                  </a:cubicBezTo>
                  <a:cubicBezTo>
                    <a:pt x="3177" y="7101"/>
                    <a:pt x="3962" y="6589"/>
                    <a:pt x="4165" y="5858"/>
                  </a:cubicBezTo>
                  <a:cubicBezTo>
                    <a:pt x="4346" y="4998"/>
                    <a:pt x="3577" y="3640"/>
                    <a:pt x="2762" y="2644"/>
                  </a:cubicBezTo>
                  <a:cubicBezTo>
                    <a:pt x="2066" y="1785"/>
                    <a:pt x="1999" y="0"/>
                    <a:pt x="1391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64"/>
            <p:cNvSpPr/>
            <p:nvPr/>
          </p:nvSpPr>
          <p:spPr>
            <a:xfrm>
              <a:off x="3051725" y="859525"/>
              <a:ext cx="193550" cy="294725"/>
            </a:xfrm>
            <a:custGeom>
              <a:rect b="b" l="l" r="r" t="t"/>
              <a:pathLst>
                <a:path extrusionOk="0" h="11789" w="7742">
                  <a:moveTo>
                    <a:pt x="2556" y="0"/>
                  </a:moveTo>
                  <a:cubicBezTo>
                    <a:pt x="2358" y="0"/>
                    <a:pt x="2153" y="68"/>
                    <a:pt x="1947" y="223"/>
                  </a:cubicBezTo>
                  <a:cubicBezTo>
                    <a:pt x="0" y="1626"/>
                    <a:pt x="1721" y="4795"/>
                    <a:pt x="2354" y="6199"/>
                  </a:cubicBezTo>
                  <a:cubicBezTo>
                    <a:pt x="2988" y="7692"/>
                    <a:pt x="2173" y="9503"/>
                    <a:pt x="2581" y="11042"/>
                  </a:cubicBezTo>
                  <a:cubicBezTo>
                    <a:pt x="2727" y="11579"/>
                    <a:pt x="3229" y="11788"/>
                    <a:pt x="3849" y="11788"/>
                  </a:cubicBezTo>
                  <a:cubicBezTo>
                    <a:pt x="4955" y="11788"/>
                    <a:pt x="6433" y="11121"/>
                    <a:pt x="6926" y="10454"/>
                  </a:cubicBezTo>
                  <a:cubicBezTo>
                    <a:pt x="7741" y="9458"/>
                    <a:pt x="6655" y="7104"/>
                    <a:pt x="5749" y="5746"/>
                  </a:cubicBezTo>
                  <a:cubicBezTo>
                    <a:pt x="4844" y="4388"/>
                    <a:pt x="4618" y="3663"/>
                    <a:pt x="4346" y="2305"/>
                  </a:cubicBezTo>
                  <a:cubicBezTo>
                    <a:pt x="4126" y="1242"/>
                    <a:pt x="3401" y="0"/>
                    <a:pt x="2556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64"/>
            <p:cNvSpPr/>
            <p:nvPr/>
          </p:nvSpPr>
          <p:spPr>
            <a:xfrm>
              <a:off x="3100375" y="1140125"/>
              <a:ext cx="228650" cy="370550"/>
            </a:xfrm>
            <a:custGeom>
              <a:rect b="b" l="l" r="r" t="t"/>
              <a:pathLst>
                <a:path extrusionOk="0" h="14822" w="9146">
                  <a:moveTo>
                    <a:pt x="4675" y="1"/>
                  </a:moveTo>
                  <a:cubicBezTo>
                    <a:pt x="4213" y="1"/>
                    <a:pt x="3696" y="238"/>
                    <a:pt x="3170" y="407"/>
                  </a:cubicBezTo>
                  <a:cubicBezTo>
                    <a:pt x="1" y="1493"/>
                    <a:pt x="1585" y="4572"/>
                    <a:pt x="2445" y="6246"/>
                  </a:cubicBezTo>
                  <a:cubicBezTo>
                    <a:pt x="3351" y="7967"/>
                    <a:pt x="3260" y="9868"/>
                    <a:pt x="3124" y="11226"/>
                  </a:cubicBezTo>
                  <a:cubicBezTo>
                    <a:pt x="3079" y="12584"/>
                    <a:pt x="2943" y="13942"/>
                    <a:pt x="4528" y="14531"/>
                  </a:cubicBezTo>
                  <a:cubicBezTo>
                    <a:pt x="5080" y="14720"/>
                    <a:pt x="5681" y="14821"/>
                    <a:pt x="6252" y="14821"/>
                  </a:cubicBezTo>
                  <a:cubicBezTo>
                    <a:pt x="7319" y="14821"/>
                    <a:pt x="8278" y="14467"/>
                    <a:pt x="8602" y="13671"/>
                  </a:cubicBezTo>
                  <a:cubicBezTo>
                    <a:pt x="9145" y="12403"/>
                    <a:pt x="6655" y="8555"/>
                    <a:pt x="5841" y="6744"/>
                  </a:cubicBezTo>
                  <a:cubicBezTo>
                    <a:pt x="5071" y="4934"/>
                    <a:pt x="6565" y="3440"/>
                    <a:pt x="5976" y="1403"/>
                  </a:cubicBezTo>
                  <a:cubicBezTo>
                    <a:pt x="5662" y="314"/>
                    <a:pt x="5205" y="1"/>
                    <a:pt x="4675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64"/>
            <p:cNvSpPr/>
            <p:nvPr/>
          </p:nvSpPr>
          <p:spPr>
            <a:xfrm>
              <a:off x="3179600" y="1505525"/>
              <a:ext cx="316900" cy="569275"/>
            </a:xfrm>
            <a:custGeom>
              <a:rect b="b" l="l" r="r" t="t"/>
              <a:pathLst>
                <a:path extrusionOk="0" h="22771" w="12676">
                  <a:moveTo>
                    <a:pt x="4901" y="1"/>
                  </a:moveTo>
                  <a:cubicBezTo>
                    <a:pt x="4447" y="1"/>
                    <a:pt x="3906" y="107"/>
                    <a:pt x="3305" y="141"/>
                  </a:cubicBezTo>
                  <a:cubicBezTo>
                    <a:pt x="1042" y="232"/>
                    <a:pt x="1" y="594"/>
                    <a:pt x="363" y="2359"/>
                  </a:cubicBezTo>
                  <a:cubicBezTo>
                    <a:pt x="634" y="4079"/>
                    <a:pt x="2853" y="9557"/>
                    <a:pt x="4030" y="11504"/>
                  </a:cubicBezTo>
                  <a:cubicBezTo>
                    <a:pt x="5207" y="13405"/>
                    <a:pt x="5297" y="18882"/>
                    <a:pt x="6293" y="21282"/>
                  </a:cubicBezTo>
                  <a:cubicBezTo>
                    <a:pt x="6764" y="22388"/>
                    <a:pt x="7235" y="22771"/>
                    <a:pt x="7723" y="22771"/>
                  </a:cubicBezTo>
                  <a:cubicBezTo>
                    <a:pt x="8313" y="22771"/>
                    <a:pt x="8928" y="22210"/>
                    <a:pt x="9598" y="21689"/>
                  </a:cubicBezTo>
                  <a:cubicBezTo>
                    <a:pt x="10775" y="20738"/>
                    <a:pt x="12676" y="21282"/>
                    <a:pt x="12450" y="19924"/>
                  </a:cubicBezTo>
                  <a:cubicBezTo>
                    <a:pt x="12223" y="18566"/>
                    <a:pt x="9190" y="15125"/>
                    <a:pt x="7380" y="11956"/>
                  </a:cubicBezTo>
                  <a:cubicBezTo>
                    <a:pt x="5614" y="8787"/>
                    <a:pt x="6519" y="3853"/>
                    <a:pt x="6293" y="1635"/>
                  </a:cubicBezTo>
                  <a:cubicBezTo>
                    <a:pt x="6152" y="285"/>
                    <a:pt x="5645" y="1"/>
                    <a:pt x="4901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64"/>
            <p:cNvSpPr/>
            <p:nvPr/>
          </p:nvSpPr>
          <p:spPr>
            <a:xfrm>
              <a:off x="3431975" y="1534650"/>
              <a:ext cx="175075" cy="521100"/>
            </a:xfrm>
            <a:custGeom>
              <a:rect b="b" l="l" r="r" t="t"/>
              <a:pathLst>
                <a:path extrusionOk="0" h="20844" w="7003">
                  <a:moveTo>
                    <a:pt x="2187" y="0"/>
                  </a:moveTo>
                  <a:cubicBezTo>
                    <a:pt x="1630" y="0"/>
                    <a:pt x="1110" y="142"/>
                    <a:pt x="770" y="425"/>
                  </a:cubicBezTo>
                  <a:cubicBezTo>
                    <a:pt x="1" y="1104"/>
                    <a:pt x="182" y="2824"/>
                    <a:pt x="499" y="4001"/>
                  </a:cubicBezTo>
                  <a:cubicBezTo>
                    <a:pt x="770" y="5133"/>
                    <a:pt x="1313" y="6083"/>
                    <a:pt x="1313" y="8528"/>
                  </a:cubicBezTo>
                  <a:cubicBezTo>
                    <a:pt x="1313" y="10882"/>
                    <a:pt x="1042" y="16088"/>
                    <a:pt x="997" y="17627"/>
                  </a:cubicBezTo>
                  <a:cubicBezTo>
                    <a:pt x="861" y="19211"/>
                    <a:pt x="951" y="20750"/>
                    <a:pt x="3939" y="20841"/>
                  </a:cubicBezTo>
                  <a:cubicBezTo>
                    <a:pt x="3971" y="20843"/>
                    <a:pt x="4003" y="20844"/>
                    <a:pt x="4035" y="20844"/>
                  </a:cubicBezTo>
                  <a:cubicBezTo>
                    <a:pt x="5458" y="20844"/>
                    <a:pt x="7002" y="18889"/>
                    <a:pt x="6338" y="16631"/>
                  </a:cubicBezTo>
                  <a:cubicBezTo>
                    <a:pt x="5659" y="14277"/>
                    <a:pt x="4528" y="10746"/>
                    <a:pt x="4754" y="8618"/>
                  </a:cubicBezTo>
                  <a:cubicBezTo>
                    <a:pt x="4980" y="6536"/>
                    <a:pt x="5252" y="1783"/>
                    <a:pt x="4346" y="832"/>
                  </a:cubicBezTo>
                  <a:cubicBezTo>
                    <a:pt x="3818" y="278"/>
                    <a:pt x="2967" y="0"/>
                    <a:pt x="218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64"/>
            <p:cNvSpPr/>
            <p:nvPr/>
          </p:nvSpPr>
          <p:spPr>
            <a:xfrm>
              <a:off x="3333175" y="1144375"/>
              <a:ext cx="207475" cy="385525"/>
            </a:xfrm>
            <a:custGeom>
              <a:rect b="b" l="l" r="r" t="t"/>
              <a:pathLst>
                <a:path extrusionOk="0" h="15421" w="8299">
                  <a:moveTo>
                    <a:pt x="2525" y="0"/>
                  </a:moveTo>
                  <a:cubicBezTo>
                    <a:pt x="1440" y="0"/>
                    <a:pt x="1" y="548"/>
                    <a:pt x="105" y="1866"/>
                  </a:cubicBezTo>
                  <a:cubicBezTo>
                    <a:pt x="195" y="3632"/>
                    <a:pt x="2187" y="6574"/>
                    <a:pt x="2187" y="8068"/>
                  </a:cubicBezTo>
                  <a:cubicBezTo>
                    <a:pt x="2187" y="9517"/>
                    <a:pt x="2097" y="11916"/>
                    <a:pt x="2414" y="13455"/>
                  </a:cubicBezTo>
                  <a:cubicBezTo>
                    <a:pt x="2742" y="14811"/>
                    <a:pt x="3891" y="15421"/>
                    <a:pt x="5284" y="15421"/>
                  </a:cubicBezTo>
                  <a:cubicBezTo>
                    <a:pt x="5426" y="15421"/>
                    <a:pt x="5571" y="15414"/>
                    <a:pt x="5718" y="15402"/>
                  </a:cubicBezTo>
                  <a:cubicBezTo>
                    <a:pt x="7212" y="15311"/>
                    <a:pt x="8298" y="13365"/>
                    <a:pt x="6986" y="11690"/>
                  </a:cubicBezTo>
                  <a:cubicBezTo>
                    <a:pt x="5718" y="9924"/>
                    <a:pt x="4632" y="8114"/>
                    <a:pt x="4405" y="6574"/>
                  </a:cubicBezTo>
                  <a:cubicBezTo>
                    <a:pt x="4179" y="5081"/>
                    <a:pt x="4270" y="554"/>
                    <a:pt x="3364" y="146"/>
                  </a:cubicBezTo>
                  <a:cubicBezTo>
                    <a:pt x="3153" y="51"/>
                    <a:pt x="2855" y="0"/>
                    <a:pt x="2525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64"/>
            <p:cNvSpPr/>
            <p:nvPr/>
          </p:nvSpPr>
          <p:spPr>
            <a:xfrm>
              <a:off x="3298025" y="871500"/>
              <a:ext cx="139525" cy="270300"/>
            </a:xfrm>
            <a:custGeom>
              <a:rect b="b" l="l" r="r" t="t"/>
              <a:pathLst>
                <a:path extrusionOk="0" h="10812" w="5581">
                  <a:moveTo>
                    <a:pt x="1862" y="0"/>
                  </a:moveTo>
                  <a:cubicBezTo>
                    <a:pt x="841" y="0"/>
                    <a:pt x="1" y="386"/>
                    <a:pt x="243" y="1962"/>
                  </a:cubicBezTo>
                  <a:cubicBezTo>
                    <a:pt x="560" y="3682"/>
                    <a:pt x="1828" y="3592"/>
                    <a:pt x="1692" y="5810"/>
                  </a:cubicBezTo>
                  <a:cubicBezTo>
                    <a:pt x="1466" y="7983"/>
                    <a:pt x="1601" y="10473"/>
                    <a:pt x="3276" y="10790"/>
                  </a:cubicBezTo>
                  <a:cubicBezTo>
                    <a:pt x="3355" y="10804"/>
                    <a:pt x="3433" y="10811"/>
                    <a:pt x="3511" y="10811"/>
                  </a:cubicBezTo>
                  <a:cubicBezTo>
                    <a:pt x="4636" y="10811"/>
                    <a:pt x="5581" y="9321"/>
                    <a:pt x="4861" y="7711"/>
                  </a:cubicBezTo>
                  <a:cubicBezTo>
                    <a:pt x="4046" y="5946"/>
                    <a:pt x="3774" y="4950"/>
                    <a:pt x="3412" y="3592"/>
                  </a:cubicBezTo>
                  <a:cubicBezTo>
                    <a:pt x="3141" y="2234"/>
                    <a:pt x="3412" y="151"/>
                    <a:pt x="2235" y="16"/>
                  </a:cubicBezTo>
                  <a:cubicBezTo>
                    <a:pt x="2109" y="6"/>
                    <a:pt x="1984" y="0"/>
                    <a:pt x="186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64"/>
            <p:cNvSpPr/>
            <p:nvPr/>
          </p:nvSpPr>
          <p:spPr>
            <a:xfrm>
              <a:off x="3270150" y="685675"/>
              <a:ext cx="118475" cy="179475"/>
            </a:xfrm>
            <a:custGeom>
              <a:rect b="b" l="l" r="r" t="t"/>
              <a:pathLst>
                <a:path extrusionOk="0" h="7179" w="4739">
                  <a:moveTo>
                    <a:pt x="1593" y="1"/>
                  </a:moveTo>
                  <a:cubicBezTo>
                    <a:pt x="1354" y="1"/>
                    <a:pt x="1106" y="81"/>
                    <a:pt x="906" y="251"/>
                  </a:cubicBezTo>
                  <a:cubicBezTo>
                    <a:pt x="317" y="704"/>
                    <a:pt x="0" y="1066"/>
                    <a:pt x="408" y="2469"/>
                  </a:cubicBezTo>
                  <a:cubicBezTo>
                    <a:pt x="815" y="3872"/>
                    <a:pt x="679" y="4551"/>
                    <a:pt x="634" y="5638"/>
                  </a:cubicBezTo>
                  <a:cubicBezTo>
                    <a:pt x="453" y="6724"/>
                    <a:pt x="860" y="7041"/>
                    <a:pt x="2173" y="7177"/>
                  </a:cubicBezTo>
                  <a:cubicBezTo>
                    <a:pt x="2195" y="7178"/>
                    <a:pt x="2217" y="7178"/>
                    <a:pt x="2239" y="7178"/>
                  </a:cubicBezTo>
                  <a:cubicBezTo>
                    <a:pt x="3360" y="7178"/>
                    <a:pt x="4739" y="6061"/>
                    <a:pt x="3984" y="4551"/>
                  </a:cubicBezTo>
                  <a:cubicBezTo>
                    <a:pt x="3169" y="3012"/>
                    <a:pt x="2490" y="1564"/>
                    <a:pt x="2490" y="839"/>
                  </a:cubicBezTo>
                  <a:cubicBezTo>
                    <a:pt x="2490" y="302"/>
                    <a:pt x="2057" y="1"/>
                    <a:pt x="1593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64"/>
            <p:cNvSpPr/>
            <p:nvPr/>
          </p:nvSpPr>
          <p:spPr>
            <a:xfrm>
              <a:off x="3504400" y="1009775"/>
              <a:ext cx="110950" cy="217875"/>
            </a:xfrm>
            <a:custGeom>
              <a:rect b="b" l="l" r="r" t="t"/>
              <a:pathLst>
                <a:path extrusionOk="0" h="8715" w="4438">
                  <a:moveTo>
                    <a:pt x="1750" y="1"/>
                  </a:moveTo>
                  <a:cubicBezTo>
                    <a:pt x="1385" y="1"/>
                    <a:pt x="981" y="159"/>
                    <a:pt x="680" y="460"/>
                  </a:cubicBezTo>
                  <a:cubicBezTo>
                    <a:pt x="1" y="1139"/>
                    <a:pt x="1042" y="2497"/>
                    <a:pt x="1042" y="3946"/>
                  </a:cubicBezTo>
                  <a:cubicBezTo>
                    <a:pt x="1042" y="5349"/>
                    <a:pt x="544" y="6526"/>
                    <a:pt x="816" y="7658"/>
                  </a:cubicBezTo>
                  <a:cubicBezTo>
                    <a:pt x="1051" y="8498"/>
                    <a:pt x="1311" y="8715"/>
                    <a:pt x="1893" y="8715"/>
                  </a:cubicBezTo>
                  <a:cubicBezTo>
                    <a:pt x="2095" y="8715"/>
                    <a:pt x="2335" y="8689"/>
                    <a:pt x="2626" y="8654"/>
                  </a:cubicBezTo>
                  <a:cubicBezTo>
                    <a:pt x="3713" y="8473"/>
                    <a:pt x="4437" y="6888"/>
                    <a:pt x="3713" y="5168"/>
                  </a:cubicBezTo>
                  <a:cubicBezTo>
                    <a:pt x="3034" y="3403"/>
                    <a:pt x="2808" y="1320"/>
                    <a:pt x="2626" y="596"/>
                  </a:cubicBezTo>
                  <a:cubicBezTo>
                    <a:pt x="2508" y="192"/>
                    <a:pt x="2153" y="1"/>
                    <a:pt x="1750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64"/>
            <p:cNvSpPr/>
            <p:nvPr/>
          </p:nvSpPr>
          <p:spPr>
            <a:xfrm>
              <a:off x="3534975" y="1233400"/>
              <a:ext cx="184475" cy="337900"/>
            </a:xfrm>
            <a:custGeom>
              <a:rect b="b" l="l" r="r" t="t"/>
              <a:pathLst>
                <a:path extrusionOk="0" h="13516" w="7379">
                  <a:moveTo>
                    <a:pt x="2447" y="0"/>
                  </a:moveTo>
                  <a:cubicBezTo>
                    <a:pt x="2141" y="0"/>
                    <a:pt x="1842" y="119"/>
                    <a:pt x="1585" y="388"/>
                  </a:cubicBezTo>
                  <a:cubicBezTo>
                    <a:pt x="0" y="1972"/>
                    <a:pt x="1811" y="4507"/>
                    <a:pt x="2264" y="5911"/>
                  </a:cubicBezTo>
                  <a:cubicBezTo>
                    <a:pt x="2762" y="7314"/>
                    <a:pt x="2897" y="8672"/>
                    <a:pt x="2490" y="10211"/>
                  </a:cubicBezTo>
                  <a:cubicBezTo>
                    <a:pt x="2083" y="11750"/>
                    <a:pt x="3441" y="13516"/>
                    <a:pt x="4753" y="13516"/>
                  </a:cubicBezTo>
                  <a:cubicBezTo>
                    <a:pt x="6066" y="13516"/>
                    <a:pt x="6564" y="13289"/>
                    <a:pt x="6972" y="11841"/>
                  </a:cubicBezTo>
                  <a:cubicBezTo>
                    <a:pt x="7379" y="10392"/>
                    <a:pt x="6021" y="8672"/>
                    <a:pt x="4980" y="7042"/>
                  </a:cubicBezTo>
                  <a:cubicBezTo>
                    <a:pt x="3984" y="5458"/>
                    <a:pt x="4572" y="4281"/>
                    <a:pt x="4482" y="2470"/>
                  </a:cubicBezTo>
                  <a:cubicBezTo>
                    <a:pt x="4380" y="1107"/>
                    <a:pt x="3379" y="0"/>
                    <a:pt x="244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64"/>
            <p:cNvSpPr/>
            <p:nvPr/>
          </p:nvSpPr>
          <p:spPr>
            <a:xfrm>
              <a:off x="3458550" y="854600"/>
              <a:ext cx="112650" cy="147450"/>
            </a:xfrm>
            <a:custGeom>
              <a:rect b="b" l="l" r="r" t="t"/>
              <a:pathLst>
                <a:path extrusionOk="0" h="5898" w="4506">
                  <a:moveTo>
                    <a:pt x="798" y="1"/>
                  </a:moveTo>
                  <a:cubicBezTo>
                    <a:pt x="380" y="1"/>
                    <a:pt x="0" y="270"/>
                    <a:pt x="69" y="918"/>
                  </a:cubicBezTo>
                  <a:cubicBezTo>
                    <a:pt x="160" y="2185"/>
                    <a:pt x="658" y="2457"/>
                    <a:pt x="567" y="3634"/>
                  </a:cubicBezTo>
                  <a:cubicBezTo>
                    <a:pt x="522" y="4721"/>
                    <a:pt x="930" y="5898"/>
                    <a:pt x="2559" y="5898"/>
                  </a:cubicBezTo>
                  <a:cubicBezTo>
                    <a:pt x="3872" y="5898"/>
                    <a:pt x="4506" y="4811"/>
                    <a:pt x="3736" y="3815"/>
                  </a:cubicBezTo>
                  <a:cubicBezTo>
                    <a:pt x="2921" y="2729"/>
                    <a:pt x="1925" y="1416"/>
                    <a:pt x="1744" y="646"/>
                  </a:cubicBezTo>
                  <a:cubicBezTo>
                    <a:pt x="1634" y="248"/>
                    <a:pt x="1198" y="1"/>
                    <a:pt x="798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64"/>
            <p:cNvSpPr/>
            <p:nvPr/>
          </p:nvSpPr>
          <p:spPr>
            <a:xfrm>
              <a:off x="3604000" y="1570350"/>
              <a:ext cx="141500" cy="472050"/>
            </a:xfrm>
            <a:custGeom>
              <a:rect b="b" l="l" r="r" t="t"/>
              <a:pathLst>
                <a:path extrusionOk="0" h="18882" w="5660">
                  <a:moveTo>
                    <a:pt x="2606" y="0"/>
                  </a:moveTo>
                  <a:cubicBezTo>
                    <a:pt x="2411" y="0"/>
                    <a:pt x="2206" y="13"/>
                    <a:pt x="1992" y="38"/>
                  </a:cubicBezTo>
                  <a:cubicBezTo>
                    <a:pt x="1" y="174"/>
                    <a:pt x="453" y="1622"/>
                    <a:pt x="453" y="3252"/>
                  </a:cubicBezTo>
                  <a:cubicBezTo>
                    <a:pt x="453" y="4882"/>
                    <a:pt x="1585" y="7417"/>
                    <a:pt x="1857" y="10133"/>
                  </a:cubicBezTo>
                  <a:cubicBezTo>
                    <a:pt x="2173" y="12849"/>
                    <a:pt x="182" y="16018"/>
                    <a:pt x="680" y="17829"/>
                  </a:cubicBezTo>
                  <a:cubicBezTo>
                    <a:pt x="906" y="18583"/>
                    <a:pt x="1533" y="18882"/>
                    <a:pt x="2247" y="18882"/>
                  </a:cubicBezTo>
                  <a:cubicBezTo>
                    <a:pt x="3246" y="18882"/>
                    <a:pt x="4414" y="18296"/>
                    <a:pt x="4890" y="17557"/>
                  </a:cubicBezTo>
                  <a:cubicBezTo>
                    <a:pt x="5659" y="16335"/>
                    <a:pt x="3984" y="11355"/>
                    <a:pt x="3984" y="9137"/>
                  </a:cubicBezTo>
                  <a:cubicBezTo>
                    <a:pt x="3984" y="6919"/>
                    <a:pt x="5116" y="3569"/>
                    <a:pt x="4890" y="1939"/>
                  </a:cubicBezTo>
                  <a:cubicBezTo>
                    <a:pt x="4694" y="530"/>
                    <a:pt x="3855" y="0"/>
                    <a:pt x="2606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64"/>
            <p:cNvSpPr/>
            <p:nvPr/>
          </p:nvSpPr>
          <p:spPr>
            <a:xfrm>
              <a:off x="3173950" y="2177550"/>
              <a:ext cx="209400" cy="173750"/>
            </a:xfrm>
            <a:custGeom>
              <a:rect b="b" l="l" r="r" t="t"/>
              <a:pathLst>
                <a:path extrusionOk="0" h="6950" w="8376">
                  <a:moveTo>
                    <a:pt x="4235" y="0"/>
                  </a:moveTo>
                  <a:cubicBezTo>
                    <a:pt x="4166" y="0"/>
                    <a:pt x="4097" y="5"/>
                    <a:pt x="4029" y="14"/>
                  </a:cubicBezTo>
                  <a:cubicBezTo>
                    <a:pt x="2716" y="240"/>
                    <a:pt x="0" y="2096"/>
                    <a:pt x="0" y="4179"/>
                  </a:cubicBezTo>
                  <a:cubicBezTo>
                    <a:pt x="0" y="5265"/>
                    <a:pt x="679" y="6623"/>
                    <a:pt x="3033" y="6895"/>
                  </a:cubicBezTo>
                  <a:cubicBezTo>
                    <a:pt x="3308" y="6933"/>
                    <a:pt x="3554" y="6950"/>
                    <a:pt x="3775" y="6950"/>
                  </a:cubicBezTo>
                  <a:cubicBezTo>
                    <a:pt x="5406" y="6950"/>
                    <a:pt x="5682" y="6010"/>
                    <a:pt x="6519" y="5492"/>
                  </a:cubicBezTo>
                  <a:cubicBezTo>
                    <a:pt x="7470" y="4948"/>
                    <a:pt x="8375" y="4179"/>
                    <a:pt x="7696" y="2821"/>
                  </a:cubicBezTo>
                  <a:cubicBezTo>
                    <a:pt x="7052" y="1533"/>
                    <a:pt x="5512" y="0"/>
                    <a:pt x="4235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64"/>
            <p:cNvSpPr/>
            <p:nvPr/>
          </p:nvSpPr>
          <p:spPr>
            <a:xfrm>
              <a:off x="3307500" y="2291900"/>
              <a:ext cx="255775" cy="165550"/>
            </a:xfrm>
            <a:custGeom>
              <a:rect b="b" l="l" r="r" t="t"/>
              <a:pathLst>
                <a:path extrusionOk="0" h="6622" w="10231">
                  <a:moveTo>
                    <a:pt x="4061" y="1"/>
                  </a:moveTo>
                  <a:cubicBezTo>
                    <a:pt x="3021" y="1"/>
                    <a:pt x="1986" y="676"/>
                    <a:pt x="1132" y="1325"/>
                  </a:cubicBezTo>
                  <a:cubicBezTo>
                    <a:pt x="0" y="2185"/>
                    <a:pt x="0" y="4222"/>
                    <a:pt x="634" y="5082"/>
                  </a:cubicBezTo>
                  <a:cubicBezTo>
                    <a:pt x="1630" y="6621"/>
                    <a:pt x="2716" y="6123"/>
                    <a:pt x="4165" y="6395"/>
                  </a:cubicBezTo>
                  <a:cubicBezTo>
                    <a:pt x="4350" y="6434"/>
                    <a:pt x="4563" y="6453"/>
                    <a:pt x="4796" y="6453"/>
                  </a:cubicBezTo>
                  <a:cubicBezTo>
                    <a:pt x="6446" y="6453"/>
                    <a:pt x="9081" y="5531"/>
                    <a:pt x="9597" y="4539"/>
                  </a:cubicBezTo>
                  <a:cubicBezTo>
                    <a:pt x="10231" y="3362"/>
                    <a:pt x="8782" y="3136"/>
                    <a:pt x="7153" y="2774"/>
                  </a:cubicBezTo>
                  <a:cubicBezTo>
                    <a:pt x="5613" y="2411"/>
                    <a:pt x="6428" y="872"/>
                    <a:pt x="5070" y="239"/>
                  </a:cubicBezTo>
                  <a:cubicBezTo>
                    <a:pt x="4737" y="72"/>
                    <a:pt x="4399" y="1"/>
                    <a:pt x="4061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64"/>
            <p:cNvSpPr/>
            <p:nvPr/>
          </p:nvSpPr>
          <p:spPr>
            <a:xfrm>
              <a:off x="3369725" y="2059750"/>
              <a:ext cx="186775" cy="234275"/>
            </a:xfrm>
            <a:custGeom>
              <a:rect b="b" l="l" r="r" t="t"/>
              <a:pathLst>
                <a:path extrusionOk="0" h="9371" w="7471">
                  <a:moveTo>
                    <a:pt x="3400" y="0"/>
                  </a:moveTo>
                  <a:cubicBezTo>
                    <a:pt x="2466" y="0"/>
                    <a:pt x="1537" y="243"/>
                    <a:pt x="997" y="923"/>
                  </a:cubicBezTo>
                  <a:cubicBezTo>
                    <a:pt x="1" y="2236"/>
                    <a:pt x="1449" y="3549"/>
                    <a:pt x="1087" y="4817"/>
                  </a:cubicBezTo>
                  <a:cubicBezTo>
                    <a:pt x="680" y="6129"/>
                    <a:pt x="318" y="7668"/>
                    <a:pt x="1314" y="8529"/>
                  </a:cubicBezTo>
                  <a:cubicBezTo>
                    <a:pt x="2027" y="9112"/>
                    <a:pt x="2369" y="9371"/>
                    <a:pt x="3087" y="9371"/>
                  </a:cubicBezTo>
                  <a:cubicBezTo>
                    <a:pt x="3372" y="9371"/>
                    <a:pt x="3716" y="9330"/>
                    <a:pt x="4166" y="9253"/>
                  </a:cubicBezTo>
                  <a:cubicBezTo>
                    <a:pt x="6203" y="8845"/>
                    <a:pt x="7470" y="8438"/>
                    <a:pt x="7063" y="6808"/>
                  </a:cubicBezTo>
                  <a:cubicBezTo>
                    <a:pt x="6655" y="5179"/>
                    <a:pt x="5931" y="4500"/>
                    <a:pt x="6157" y="3594"/>
                  </a:cubicBezTo>
                  <a:cubicBezTo>
                    <a:pt x="6384" y="2644"/>
                    <a:pt x="6882" y="1059"/>
                    <a:pt x="5705" y="471"/>
                  </a:cubicBezTo>
                  <a:cubicBezTo>
                    <a:pt x="5138" y="209"/>
                    <a:pt x="4267" y="0"/>
                    <a:pt x="3400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64"/>
            <p:cNvSpPr/>
            <p:nvPr/>
          </p:nvSpPr>
          <p:spPr>
            <a:xfrm>
              <a:off x="3478375" y="2253725"/>
              <a:ext cx="208275" cy="123750"/>
            </a:xfrm>
            <a:custGeom>
              <a:rect b="b" l="l" r="r" t="t"/>
              <a:pathLst>
                <a:path extrusionOk="0" h="4950" w="8331">
                  <a:moveTo>
                    <a:pt x="4528" y="0"/>
                  </a:moveTo>
                  <a:cubicBezTo>
                    <a:pt x="2309" y="0"/>
                    <a:pt x="1449" y="905"/>
                    <a:pt x="725" y="1947"/>
                  </a:cubicBezTo>
                  <a:cubicBezTo>
                    <a:pt x="1" y="2897"/>
                    <a:pt x="227" y="3350"/>
                    <a:pt x="1223" y="3531"/>
                  </a:cubicBezTo>
                  <a:cubicBezTo>
                    <a:pt x="2247" y="3616"/>
                    <a:pt x="3111" y="4950"/>
                    <a:pt x="4648" y="4950"/>
                  </a:cubicBezTo>
                  <a:cubicBezTo>
                    <a:pt x="4741" y="4950"/>
                    <a:pt x="4837" y="4945"/>
                    <a:pt x="4935" y="4934"/>
                  </a:cubicBezTo>
                  <a:cubicBezTo>
                    <a:pt x="6610" y="4753"/>
                    <a:pt x="8330" y="3803"/>
                    <a:pt x="8240" y="2037"/>
                  </a:cubicBezTo>
                  <a:cubicBezTo>
                    <a:pt x="8194" y="317"/>
                    <a:pt x="6157" y="0"/>
                    <a:pt x="4528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64"/>
            <p:cNvSpPr/>
            <p:nvPr/>
          </p:nvSpPr>
          <p:spPr>
            <a:xfrm>
              <a:off x="3604000" y="2051500"/>
              <a:ext cx="224100" cy="192425"/>
            </a:xfrm>
            <a:custGeom>
              <a:rect b="b" l="l" r="r" t="t"/>
              <a:pathLst>
                <a:path extrusionOk="0" h="7697" w="8964">
                  <a:moveTo>
                    <a:pt x="3377" y="1"/>
                  </a:moveTo>
                  <a:cubicBezTo>
                    <a:pt x="2066" y="1"/>
                    <a:pt x="679" y="1142"/>
                    <a:pt x="363" y="2249"/>
                  </a:cubicBezTo>
                  <a:cubicBezTo>
                    <a:pt x="1" y="3562"/>
                    <a:pt x="1721" y="4830"/>
                    <a:pt x="1947" y="6414"/>
                  </a:cubicBezTo>
                  <a:cubicBezTo>
                    <a:pt x="2102" y="7407"/>
                    <a:pt x="2470" y="7655"/>
                    <a:pt x="2963" y="7655"/>
                  </a:cubicBezTo>
                  <a:cubicBezTo>
                    <a:pt x="3189" y="7655"/>
                    <a:pt x="3442" y="7603"/>
                    <a:pt x="3713" y="7546"/>
                  </a:cubicBezTo>
                  <a:cubicBezTo>
                    <a:pt x="3844" y="7524"/>
                    <a:pt x="3965" y="7515"/>
                    <a:pt x="4081" y="7515"/>
                  </a:cubicBezTo>
                  <a:cubicBezTo>
                    <a:pt x="4603" y="7515"/>
                    <a:pt x="5030" y="7696"/>
                    <a:pt x="5897" y="7696"/>
                  </a:cubicBezTo>
                  <a:cubicBezTo>
                    <a:pt x="6032" y="7696"/>
                    <a:pt x="6179" y="7692"/>
                    <a:pt x="6338" y="7682"/>
                  </a:cubicBezTo>
                  <a:cubicBezTo>
                    <a:pt x="7787" y="7636"/>
                    <a:pt x="8375" y="6640"/>
                    <a:pt x="8692" y="5101"/>
                  </a:cubicBezTo>
                  <a:cubicBezTo>
                    <a:pt x="8964" y="3607"/>
                    <a:pt x="7108" y="2702"/>
                    <a:pt x="6067" y="2114"/>
                  </a:cubicBezTo>
                  <a:cubicBezTo>
                    <a:pt x="5071" y="1434"/>
                    <a:pt x="5342" y="393"/>
                    <a:pt x="3939" y="76"/>
                  </a:cubicBezTo>
                  <a:cubicBezTo>
                    <a:pt x="3755" y="25"/>
                    <a:pt x="3567" y="1"/>
                    <a:pt x="3377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65"/>
          <p:cNvSpPr txBox="1"/>
          <p:nvPr>
            <p:ph type="title"/>
          </p:nvPr>
        </p:nvSpPr>
        <p:spPr>
          <a:xfrm>
            <a:off x="575020" y="40786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 sz="4000"/>
              <a:t>Kết quả thực nghiệm</a:t>
            </a:r>
            <a:endParaRPr/>
          </a:p>
        </p:txBody>
      </p:sp>
      <p:graphicFrame>
        <p:nvGraphicFramePr>
          <p:cNvPr id="1698" name="Google Shape;1698;p65"/>
          <p:cNvGraphicFramePr/>
          <p:nvPr/>
        </p:nvGraphicFramePr>
        <p:xfrm>
          <a:off x="1077686" y="190854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{626D163F-34B5-40DC-B892-283D0E52BD61}</a:tableStyleId>
              </a:tblPr>
              <a:tblGrid>
                <a:gridCol w="2191625"/>
                <a:gridCol w="2731375"/>
                <a:gridCol w="2065650"/>
              </a:tblGrid>
              <a:tr h="370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sz="1800" u="none" cap="none" strike="noStrike">
                        <a:solidFill>
                          <a:schemeClr val="lt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F253F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Without Preprocessing</a:t>
                      </a:r>
                      <a:endParaRPr sz="1800">
                        <a:solidFill>
                          <a:srgbClr val="0F253F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F253F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Preprocessing</a:t>
                      </a:r>
                      <a:endParaRPr sz="1800">
                        <a:solidFill>
                          <a:srgbClr val="0F253F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F253F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VGG19</a:t>
                      </a:r>
                      <a:endParaRPr sz="1800">
                        <a:solidFill>
                          <a:srgbClr val="0F253F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F253F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62.91</a:t>
                      </a:r>
                      <a:endParaRPr sz="1800">
                        <a:solidFill>
                          <a:srgbClr val="0F253F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rgbClr val="0F253F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64.50</a:t>
                      </a:r>
                      <a:endParaRPr b="1" sz="1800">
                        <a:solidFill>
                          <a:srgbClr val="0F253F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F253F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EfficientNetV2</a:t>
                      </a:r>
                      <a:endParaRPr sz="1800">
                        <a:solidFill>
                          <a:srgbClr val="0F253F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F253F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68.81</a:t>
                      </a:r>
                      <a:endParaRPr sz="1800">
                        <a:solidFill>
                          <a:srgbClr val="0F253F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rgbClr val="0F253F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69.21</a:t>
                      </a:r>
                      <a:endParaRPr b="1" sz="1800">
                        <a:solidFill>
                          <a:srgbClr val="0F253F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F253F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ConvNeXt</a:t>
                      </a:r>
                      <a:endParaRPr sz="1800">
                        <a:solidFill>
                          <a:srgbClr val="0F253F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F253F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75.60</a:t>
                      </a:r>
                      <a:endParaRPr sz="1800">
                        <a:solidFill>
                          <a:srgbClr val="0F253F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rgbClr val="0F253F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77.22</a:t>
                      </a:r>
                      <a:endParaRPr b="1" sz="1800">
                        <a:solidFill>
                          <a:srgbClr val="0F253F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699" name="Google Shape;1699;p65"/>
          <p:cNvSpPr txBox="1"/>
          <p:nvPr>
            <p:ph idx="1" type="subTitle"/>
          </p:nvPr>
        </p:nvSpPr>
        <p:spPr>
          <a:xfrm>
            <a:off x="575020" y="1146134"/>
            <a:ext cx="77040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just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❑"/>
            </a:pPr>
            <a:r>
              <a:rPr lang="en-US" sz="2400"/>
              <a:t>Sử dụng độ đo đánh giá AUC</a:t>
            </a:r>
            <a:endParaRPr/>
          </a:p>
        </p:txBody>
      </p:sp>
      <p:sp>
        <p:nvSpPr>
          <p:cNvPr id="1700" name="Google Shape;1700;p65"/>
          <p:cNvSpPr txBox="1"/>
          <p:nvPr/>
        </p:nvSpPr>
        <p:spPr>
          <a:xfrm>
            <a:off x="2928937" y="3996039"/>
            <a:ext cx="3807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Bảng kết quả so sánh 2 phương pháp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4" name="Shape 1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5" name="Google Shape;1705;g24ec804af85_0_2"/>
          <p:cNvSpPr txBox="1"/>
          <p:nvPr>
            <p:ph type="title"/>
          </p:nvPr>
        </p:nvSpPr>
        <p:spPr>
          <a:xfrm>
            <a:off x="575020" y="40786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 sz="4000"/>
              <a:t>Kết quả thực nghiệm</a:t>
            </a:r>
            <a:endParaRPr/>
          </a:p>
        </p:txBody>
      </p:sp>
      <p:pic>
        <p:nvPicPr>
          <p:cNvPr id="1706" name="Google Shape;1706;g24ec804af85_0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1975" y="1161050"/>
            <a:ext cx="5111524" cy="373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p66"/>
          <p:cNvSpPr txBox="1"/>
          <p:nvPr>
            <p:ph type="title"/>
          </p:nvPr>
        </p:nvSpPr>
        <p:spPr>
          <a:xfrm>
            <a:off x="625930" y="2792514"/>
            <a:ext cx="4025827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4400"/>
              <a:t>Kết luận</a:t>
            </a:r>
            <a:endParaRPr sz="4400"/>
          </a:p>
        </p:txBody>
      </p:sp>
      <p:sp>
        <p:nvSpPr>
          <p:cNvPr id="1712" name="Google Shape;1712;p66"/>
          <p:cNvSpPr txBox="1"/>
          <p:nvPr>
            <p:ph idx="2" type="title"/>
          </p:nvPr>
        </p:nvSpPr>
        <p:spPr>
          <a:xfrm>
            <a:off x="774950" y="1393217"/>
            <a:ext cx="3458100" cy="148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06</a:t>
            </a:r>
            <a:endParaRPr/>
          </a:p>
        </p:txBody>
      </p:sp>
      <p:grpSp>
        <p:nvGrpSpPr>
          <p:cNvPr id="1713" name="Google Shape;1713;p66"/>
          <p:cNvGrpSpPr/>
          <p:nvPr/>
        </p:nvGrpSpPr>
        <p:grpSpPr>
          <a:xfrm rot="8900600">
            <a:off x="6479963" y="-241843"/>
            <a:ext cx="922193" cy="5557862"/>
            <a:chOff x="3892690" y="2667402"/>
            <a:chExt cx="333650" cy="2010900"/>
          </a:xfrm>
        </p:grpSpPr>
        <p:sp>
          <p:nvSpPr>
            <p:cNvPr id="1714" name="Google Shape;1714;p66"/>
            <p:cNvSpPr/>
            <p:nvPr/>
          </p:nvSpPr>
          <p:spPr>
            <a:xfrm>
              <a:off x="3892690" y="2667402"/>
              <a:ext cx="333650" cy="2010900"/>
            </a:xfrm>
            <a:custGeom>
              <a:rect b="b" l="l" r="r" t="t"/>
              <a:pathLst>
                <a:path extrusionOk="0" h="80436" w="13346">
                  <a:moveTo>
                    <a:pt x="6340" y="0"/>
                  </a:moveTo>
                  <a:lnTo>
                    <a:pt x="6092" y="191"/>
                  </a:lnTo>
                  <a:cubicBezTo>
                    <a:pt x="6035" y="229"/>
                    <a:pt x="5045" y="990"/>
                    <a:pt x="4474" y="2171"/>
                  </a:cubicBezTo>
                  <a:cubicBezTo>
                    <a:pt x="3770" y="3580"/>
                    <a:pt x="3922" y="4474"/>
                    <a:pt x="4093" y="4893"/>
                  </a:cubicBezTo>
                  <a:cubicBezTo>
                    <a:pt x="4284" y="5388"/>
                    <a:pt x="4798" y="5674"/>
                    <a:pt x="5521" y="5674"/>
                  </a:cubicBezTo>
                  <a:cubicBezTo>
                    <a:pt x="5655" y="5674"/>
                    <a:pt x="5845" y="5674"/>
                    <a:pt x="6054" y="5598"/>
                  </a:cubicBezTo>
                  <a:cubicBezTo>
                    <a:pt x="6054" y="5598"/>
                    <a:pt x="6054" y="5617"/>
                    <a:pt x="6092" y="5617"/>
                  </a:cubicBezTo>
                  <a:cubicBezTo>
                    <a:pt x="5940" y="5750"/>
                    <a:pt x="5731" y="5902"/>
                    <a:pt x="5578" y="6150"/>
                  </a:cubicBezTo>
                  <a:cubicBezTo>
                    <a:pt x="5064" y="6949"/>
                    <a:pt x="5464" y="7806"/>
                    <a:pt x="5959" y="8815"/>
                  </a:cubicBezTo>
                  <a:cubicBezTo>
                    <a:pt x="6245" y="9386"/>
                    <a:pt x="6054" y="10757"/>
                    <a:pt x="5940" y="11785"/>
                  </a:cubicBezTo>
                  <a:cubicBezTo>
                    <a:pt x="5864" y="12337"/>
                    <a:pt x="5807" y="12851"/>
                    <a:pt x="5807" y="13308"/>
                  </a:cubicBezTo>
                  <a:cubicBezTo>
                    <a:pt x="5769" y="13879"/>
                    <a:pt x="5578" y="14983"/>
                    <a:pt x="5388" y="16049"/>
                  </a:cubicBezTo>
                  <a:cubicBezTo>
                    <a:pt x="5160" y="17420"/>
                    <a:pt x="4950" y="18600"/>
                    <a:pt x="4988" y="19210"/>
                  </a:cubicBezTo>
                  <a:cubicBezTo>
                    <a:pt x="5007" y="19705"/>
                    <a:pt x="4779" y="20618"/>
                    <a:pt x="4493" y="21570"/>
                  </a:cubicBezTo>
                  <a:cubicBezTo>
                    <a:pt x="4303" y="22199"/>
                    <a:pt x="4112" y="22922"/>
                    <a:pt x="3941" y="23665"/>
                  </a:cubicBezTo>
                  <a:cubicBezTo>
                    <a:pt x="3675" y="24845"/>
                    <a:pt x="3256" y="27739"/>
                    <a:pt x="2913" y="30061"/>
                  </a:cubicBezTo>
                  <a:cubicBezTo>
                    <a:pt x="2704" y="31489"/>
                    <a:pt x="2513" y="32708"/>
                    <a:pt x="2437" y="33126"/>
                  </a:cubicBezTo>
                  <a:cubicBezTo>
                    <a:pt x="2247" y="34078"/>
                    <a:pt x="1181" y="35392"/>
                    <a:pt x="857" y="35582"/>
                  </a:cubicBezTo>
                  <a:cubicBezTo>
                    <a:pt x="0" y="36058"/>
                    <a:pt x="115" y="37143"/>
                    <a:pt x="210" y="37962"/>
                  </a:cubicBezTo>
                  <a:cubicBezTo>
                    <a:pt x="229" y="38095"/>
                    <a:pt x="229" y="38267"/>
                    <a:pt x="248" y="38381"/>
                  </a:cubicBezTo>
                  <a:cubicBezTo>
                    <a:pt x="286" y="38914"/>
                    <a:pt x="400" y="39409"/>
                    <a:pt x="781" y="39752"/>
                  </a:cubicBezTo>
                  <a:cubicBezTo>
                    <a:pt x="629" y="40247"/>
                    <a:pt x="724" y="40837"/>
                    <a:pt x="781" y="41217"/>
                  </a:cubicBezTo>
                  <a:cubicBezTo>
                    <a:pt x="781" y="41294"/>
                    <a:pt x="800" y="41332"/>
                    <a:pt x="800" y="41389"/>
                  </a:cubicBezTo>
                  <a:cubicBezTo>
                    <a:pt x="876" y="41865"/>
                    <a:pt x="1200" y="42226"/>
                    <a:pt x="1523" y="42512"/>
                  </a:cubicBezTo>
                  <a:cubicBezTo>
                    <a:pt x="1733" y="42721"/>
                    <a:pt x="1942" y="42931"/>
                    <a:pt x="2056" y="43178"/>
                  </a:cubicBezTo>
                  <a:cubicBezTo>
                    <a:pt x="2304" y="43673"/>
                    <a:pt x="2704" y="47291"/>
                    <a:pt x="2685" y="48623"/>
                  </a:cubicBezTo>
                  <a:cubicBezTo>
                    <a:pt x="2685" y="48909"/>
                    <a:pt x="2666" y="49480"/>
                    <a:pt x="2628" y="50203"/>
                  </a:cubicBezTo>
                  <a:cubicBezTo>
                    <a:pt x="2570" y="52336"/>
                    <a:pt x="2475" y="55953"/>
                    <a:pt x="2399" y="57038"/>
                  </a:cubicBezTo>
                  <a:cubicBezTo>
                    <a:pt x="2342" y="57876"/>
                    <a:pt x="2323" y="60027"/>
                    <a:pt x="2304" y="61931"/>
                  </a:cubicBezTo>
                  <a:cubicBezTo>
                    <a:pt x="2304" y="63397"/>
                    <a:pt x="2285" y="64920"/>
                    <a:pt x="2247" y="65224"/>
                  </a:cubicBezTo>
                  <a:cubicBezTo>
                    <a:pt x="2228" y="65472"/>
                    <a:pt x="2133" y="66062"/>
                    <a:pt x="2018" y="66690"/>
                  </a:cubicBezTo>
                  <a:cubicBezTo>
                    <a:pt x="1657" y="68613"/>
                    <a:pt x="1542" y="69489"/>
                    <a:pt x="1619" y="69946"/>
                  </a:cubicBezTo>
                  <a:cubicBezTo>
                    <a:pt x="1657" y="70155"/>
                    <a:pt x="1752" y="70403"/>
                    <a:pt x="1866" y="70612"/>
                  </a:cubicBezTo>
                  <a:cubicBezTo>
                    <a:pt x="1733" y="70688"/>
                    <a:pt x="1580" y="70783"/>
                    <a:pt x="1466" y="70878"/>
                  </a:cubicBezTo>
                  <a:cubicBezTo>
                    <a:pt x="971" y="71373"/>
                    <a:pt x="1085" y="72287"/>
                    <a:pt x="1333" y="73734"/>
                  </a:cubicBezTo>
                  <a:cubicBezTo>
                    <a:pt x="1352" y="73906"/>
                    <a:pt x="1371" y="74058"/>
                    <a:pt x="1390" y="74191"/>
                  </a:cubicBezTo>
                  <a:cubicBezTo>
                    <a:pt x="1580" y="75562"/>
                    <a:pt x="2704" y="75752"/>
                    <a:pt x="3065" y="75828"/>
                  </a:cubicBezTo>
                  <a:cubicBezTo>
                    <a:pt x="3180" y="75847"/>
                    <a:pt x="3294" y="75847"/>
                    <a:pt x="3389" y="75847"/>
                  </a:cubicBezTo>
                  <a:cubicBezTo>
                    <a:pt x="3846" y="75847"/>
                    <a:pt x="4093" y="75638"/>
                    <a:pt x="4208" y="75543"/>
                  </a:cubicBezTo>
                  <a:cubicBezTo>
                    <a:pt x="4322" y="75524"/>
                    <a:pt x="4417" y="75467"/>
                    <a:pt x="4512" y="75429"/>
                  </a:cubicBezTo>
                  <a:cubicBezTo>
                    <a:pt x="4569" y="75448"/>
                    <a:pt x="4607" y="75486"/>
                    <a:pt x="4626" y="75524"/>
                  </a:cubicBezTo>
                  <a:cubicBezTo>
                    <a:pt x="4626" y="75581"/>
                    <a:pt x="4607" y="75695"/>
                    <a:pt x="4607" y="75752"/>
                  </a:cubicBezTo>
                  <a:cubicBezTo>
                    <a:pt x="4588" y="75943"/>
                    <a:pt x="4569" y="76133"/>
                    <a:pt x="4588" y="76323"/>
                  </a:cubicBezTo>
                  <a:cubicBezTo>
                    <a:pt x="4398" y="76685"/>
                    <a:pt x="4379" y="77123"/>
                    <a:pt x="4512" y="77523"/>
                  </a:cubicBezTo>
                  <a:cubicBezTo>
                    <a:pt x="4665" y="77999"/>
                    <a:pt x="5102" y="78132"/>
                    <a:pt x="5350" y="78227"/>
                  </a:cubicBezTo>
                  <a:cubicBezTo>
                    <a:pt x="5388" y="78246"/>
                    <a:pt x="5426" y="78246"/>
                    <a:pt x="5464" y="78284"/>
                  </a:cubicBezTo>
                  <a:cubicBezTo>
                    <a:pt x="5464" y="78322"/>
                    <a:pt x="5464" y="78398"/>
                    <a:pt x="5483" y="78417"/>
                  </a:cubicBezTo>
                  <a:cubicBezTo>
                    <a:pt x="5521" y="78608"/>
                    <a:pt x="5540" y="78855"/>
                    <a:pt x="5674" y="79065"/>
                  </a:cubicBezTo>
                  <a:lnTo>
                    <a:pt x="5674" y="79103"/>
                  </a:lnTo>
                  <a:cubicBezTo>
                    <a:pt x="5750" y="79369"/>
                    <a:pt x="5959" y="79655"/>
                    <a:pt x="6378" y="79731"/>
                  </a:cubicBezTo>
                  <a:cubicBezTo>
                    <a:pt x="6435" y="79902"/>
                    <a:pt x="6568" y="80093"/>
                    <a:pt x="6797" y="80226"/>
                  </a:cubicBezTo>
                  <a:cubicBezTo>
                    <a:pt x="7006" y="80378"/>
                    <a:pt x="7273" y="80436"/>
                    <a:pt x="7539" y="80436"/>
                  </a:cubicBezTo>
                  <a:cubicBezTo>
                    <a:pt x="7920" y="80436"/>
                    <a:pt x="8434" y="80302"/>
                    <a:pt x="8701" y="79921"/>
                  </a:cubicBezTo>
                  <a:cubicBezTo>
                    <a:pt x="8796" y="79807"/>
                    <a:pt x="8815" y="79636"/>
                    <a:pt x="8853" y="79484"/>
                  </a:cubicBezTo>
                  <a:cubicBezTo>
                    <a:pt x="8910" y="79484"/>
                    <a:pt x="8967" y="79522"/>
                    <a:pt x="9043" y="79522"/>
                  </a:cubicBezTo>
                  <a:cubicBezTo>
                    <a:pt x="9043" y="79541"/>
                    <a:pt x="9062" y="79541"/>
                    <a:pt x="9062" y="79541"/>
                  </a:cubicBezTo>
                  <a:cubicBezTo>
                    <a:pt x="9081" y="79579"/>
                    <a:pt x="9100" y="79617"/>
                    <a:pt x="9138" y="79636"/>
                  </a:cubicBezTo>
                  <a:cubicBezTo>
                    <a:pt x="9348" y="79902"/>
                    <a:pt x="9671" y="80036"/>
                    <a:pt x="10014" y="80036"/>
                  </a:cubicBezTo>
                  <a:cubicBezTo>
                    <a:pt x="10319" y="80036"/>
                    <a:pt x="10623" y="79902"/>
                    <a:pt x="10814" y="79636"/>
                  </a:cubicBezTo>
                  <a:cubicBezTo>
                    <a:pt x="10909" y="79484"/>
                    <a:pt x="10985" y="79350"/>
                    <a:pt x="10985" y="79179"/>
                  </a:cubicBezTo>
                  <a:cubicBezTo>
                    <a:pt x="11099" y="79255"/>
                    <a:pt x="11233" y="79331"/>
                    <a:pt x="11385" y="79331"/>
                  </a:cubicBezTo>
                  <a:lnTo>
                    <a:pt x="11518" y="79331"/>
                  </a:lnTo>
                  <a:cubicBezTo>
                    <a:pt x="11766" y="79331"/>
                    <a:pt x="12032" y="79236"/>
                    <a:pt x="12204" y="79046"/>
                  </a:cubicBezTo>
                  <a:cubicBezTo>
                    <a:pt x="12299" y="78951"/>
                    <a:pt x="12375" y="78817"/>
                    <a:pt x="12394" y="78684"/>
                  </a:cubicBezTo>
                  <a:cubicBezTo>
                    <a:pt x="12527" y="78665"/>
                    <a:pt x="12679" y="78608"/>
                    <a:pt x="12794" y="78532"/>
                  </a:cubicBezTo>
                  <a:cubicBezTo>
                    <a:pt x="13079" y="78379"/>
                    <a:pt x="13232" y="78037"/>
                    <a:pt x="13193" y="77713"/>
                  </a:cubicBezTo>
                  <a:cubicBezTo>
                    <a:pt x="13174" y="77713"/>
                    <a:pt x="13155" y="77637"/>
                    <a:pt x="13155" y="77580"/>
                  </a:cubicBezTo>
                  <a:cubicBezTo>
                    <a:pt x="13270" y="77428"/>
                    <a:pt x="13346" y="77199"/>
                    <a:pt x="13346" y="76990"/>
                  </a:cubicBezTo>
                  <a:cubicBezTo>
                    <a:pt x="13327" y="76571"/>
                    <a:pt x="12965" y="76247"/>
                    <a:pt x="12508" y="76247"/>
                  </a:cubicBezTo>
                  <a:lnTo>
                    <a:pt x="12375" y="76247"/>
                  </a:lnTo>
                  <a:cubicBezTo>
                    <a:pt x="12337" y="76247"/>
                    <a:pt x="12337" y="76247"/>
                    <a:pt x="12318" y="76228"/>
                  </a:cubicBezTo>
                  <a:cubicBezTo>
                    <a:pt x="12242" y="76133"/>
                    <a:pt x="12146" y="76038"/>
                    <a:pt x="12032" y="76000"/>
                  </a:cubicBezTo>
                  <a:cubicBezTo>
                    <a:pt x="11994" y="75924"/>
                    <a:pt x="11918" y="75847"/>
                    <a:pt x="11842" y="75771"/>
                  </a:cubicBezTo>
                  <a:cubicBezTo>
                    <a:pt x="11804" y="75733"/>
                    <a:pt x="11709" y="75619"/>
                    <a:pt x="11651" y="75581"/>
                  </a:cubicBezTo>
                  <a:cubicBezTo>
                    <a:pt x="11556" y="75448"/>
                    <a:pt x="11385" y="75276"/>
                    <a:pt x="11195" y="75181"/>
                  </a:cubicBezTo>
                  <a:cubicBezTo>
                    <a:pt x="11195" y="75048"/>
                    <a:pt x="11175" y="74876"/>
                    <a:pt x="11099" y="74724"/>
                  </a:cubicBezTo>
                  <a:cubicBezTo>
                    <a:pt x="10947" y="74381"/>
                    <a:pt x="10661" y="74248"/>
                    <a:pt x="10509" y="74210"/>
                  </a:cubicBezTo>
                  <a:cubicBezTo>
                    <a:pt x="10471" y="74134"/>
                    <a:pt x="10395" y="74096"/>
                    <a:pt x="10338" y="74039"/>
                  </a:cubicBezTo>
                  <a:lnTo>
                    <a:pt x="10205" y="73886"/>
                  </a:lnTo>
                  <a:cubicBezTo>
                    <a:pt x="10090" y="73639"/>
                    <a:pt x="9843" y="73353"/>
                    <a:pt x="9614" y="73163"/>
                  </a:cubicBezTo>
                  <a:cubicBezTo>
                    <a:pt x="9519" y="73087"/>
                    <a:pt x="9386" y="73030"/>
                    <a:pt x="9272" y="73011"/>
                  </a:cubicBezTo>
                  <a:cubicBezTo>
                    <a:pt x="9253" y="72992"/>
                    <a:pt x="9253" y="72973"/>
                    <a:pt x="9234" y="72935"/>
                  </a:cubicBezTo>
                  <a:cubicBezTo>
                    <a:pt x="9272" y="72687"/>
                    <a:pt x="9196" y="72363"/>
                    <a:pt x="9005" y="72135"/>
                  </a:cubicBezTo>
                  <a:cubicBezTo>
                    <a:pt x="8948" y="72040"/>
                    <a:pt x="8853" y="71945"/>
                    <a:pt x="8758" y="71868"/>
                  </a:cubicBezTo>
                  <a:cubicBezTo>
                    <a:pt x="8758" y="71469"/>
                    <a:pt x="8510" y="71183"/>
                    <a:pt x="8110" y="71069"/>
                  </a:cubicBezTo>
                  <a:cubicBezTo>
                    <a:pt x="8110" y="71031"/>
                    <a:pt x="8129" y="71012"/>
                    <a:pt x="8129" y="71012"/>
                  </a:cubicBezTo>
                  <a:cubicBezTo>
                    <a:pt x="8415" y="70441"/>
                    <a:pt x="8187" y="69603"/>
                    <a:pt x="7844" y="68537"/>
                  </a:cubicBezTo>
                  <a:cubicBezTo>
                    <a:pt x="7825" y="68423"/>
                    <a:pt x="7768" y="68327"/>
                    <a:pt x="7749" y="68232"/>
                  </a:cubicBezTo>
                  <a:cubicBezTo>
                    <a:pt x="7615" y="67680"/>
                    <a:pt x="7539" y="63111"/>
                    <a:pt x="7615" y="60674"/>
                  </a:cubicBezTo>
                  <a:cubicBezTo>
                    <a:pt x="7634" y="59551"/>
                    <a:pt x="7863" y="57019"/>
                    <a:pt x="8091" y="54791"/>
                  </a:cubicBezTo>
                  <a:cubicBezTo>
                    <a:pt x="8282" y="52640"/>
                    <a:pt x="8472" y="50755"/>
                    <a:pt x="8472" y="50051"/>
                  </a:cubicBezTo>
                  <a:cubicBezTo>
                    <a:pt x="8491" y="48566"/>
                    <a:pt x="8301" y="44892"/>
                    <a:pt x="8206" y="44149"/>
                  </a:cubicBezTo>
                  <a:cubicBezTo>
                    <a:pt x="8225" y="44092"/>
                    <a:pt x="8301" y="44054"/>
                    <a:pt x="8339" y="44016"/>
                  </a:cubicBezTo>
                  <a:cubicBezTo>
                    <a:pt x="8567" y="43826"/>
                    <a:pt x="8891" y="43483"/>
                    <a:pt x="8948" y="42912"/>
                  </a:cubicBezTo>
                  <a:cubicBezTo>
                    <a:pt x="9005" y="41903"/>
                    <a:pt x="8872" y="41313"/>
                    <a:pt x="8529" y="40932"/>
                  </a:cubicBezTo>
                  <a:cubicBezTo>
                    <a:pt x="8491" y="40894"/>
                    <a:pt x="8415" y="40837"/>
                    <a:pt x="8377" y="40799"/>
                  </a:cubicBezTo>
                  <a:cubicBezTo>
                    <a:pt x="8415" y="40494"/>
                    <a:pt x="8472" y="39980"/>
                    <a:pt x="8377" y="39561"/>
                  </a:cubicBezTo>
                  <a:cubicBezTo>
                    <a:pt x="8434" y="39485"/>
                    <a:pt x="8510" y="39390"/>
                    <a:pt x="8586" y="39314"/>
                  </a:cubicBezTo>
                  <a:cubicBezTo>
                    <a:pt x="8872" y="38857"/>
                    <a:pt x="8796" y="38305"/>
                    <a:pt x="8720" y="37829"/>
                  </a:cubicBezTo>
                  <a:cubicBezTo>
                    <a:pt x="8701" y="37676"/>
                    <a:pt x="8682" y="37467"/>
                    <a:pt x="8682" y="37391"/>
                  </a:cubicBezTo>
                  <a:cubicBezTo>
                    <a:pt x="8910" y="36686"/>
                    <a:pt x="8605" y="36077"/>
                    <a:pt x="8244" y="35468"/>
                  </a:cubicBezTo>
                  <a:cubicBezTo>
                    <a:pt x="8034" y="34840"/>
                    <a:pt x="7958" y="30690"/>
                    <a:pt x="8110" y="28595"/>
                  </a:cubicBezTo>
                  <a:cubicBezTo>
                    <a:pt x="8187" y="27415"/>
                    <a:pt x="8986" y="23074"/>
                    <a:pt x="9576" y="19895"/>
                  </a:cubicBezTo>
                  <a:cubicBezTo>
                    <a:pt x="9995" y="17782"/>
                    <a:pt x="10205" y="16563"/>
                    <a:pt x="10243" y="16221"/>
                  </a:cubicBezTo>
                  <a:cubicBezTo>
                    <a:pt x="10376" y="15117"/>
                    <a:pt x="10528" y="10605"/>
                    <a:pt x="10566" y="9957"/>
                  </a:cubicBezTo>
                  <a:cubicBezTo>
                    <a:pt x="10566" y="9596"/>
                    <a:pt x="11061" y="8853"/>
                    <a:pt x="11347" y="8415"/>
                  </a:cubicBezTo>
                  <a:cubicBezTo>
                    <a:pt x="11709" y="7882"/>
                    <a:pt x="11899" y="7578"/>
                    <a:pt x="11937" y="7216"/>
                  </a:cubicBezTo>
                  <a:cubicBezTo>
                    <a:pt x="11937" y="7197"/>
                    <a:pt x="12013" y="4284"/>
                    <a:pt x="11442" y="3408"/>
                  </a:cubicBezTo>
                  <a:cubicBezTo>
                    <a:pt x="11042" y="2761"/>
                    <a:pt x="10205" y="2247"/>
                    <a:pt x="9538" y="2247"/>
                  </a:cubicBezTo>
                  <a:cubicBezTo>
                    <a:pt x="9348" y="2247"/>
                    <a:pt x="9177" y="2285"/>
                    <a:pt x="9005" y="2361"/>
                  </a:cubicBezTo>
                  <a:cubicBezTo>
                    <a:pt x="8967" y="2380"/>
                    <a:pt x="8853" y="2437"/>
                    <a:pt x="8720" y="2437"/>
                  </a:cubicBezTo>
                  <a:lnTo>
                    <a:pt x="8701" y="2437"/>
                  </a:lnTo>
                  <a:cubicBezTo>
                    <a:pt x="8662" y="2285"/>
                    <a:pt x="8605" y="2057"/>
                    <a:pt x="8586" y="1885"/>
                  </a:cubicBezTo>
                  <a:cubicBezTo>
                    <a:pt x="8567" y="1695"/>
                    <a:pt x="8529" y="1523"/>
                    <a:pt x="8491" y="1333"/>
                  </a:cubicBezTo>
                  <a:cubicBezTo>
                    <a:pt x="8282" y="534"/>
                    <a:pt x="7159" y="172"/>
                    <a:pt x="6683" y="77"/>
                  </a:cubicBezTo>
                  <a:lnTo>
                    <a:pt x="6340" y="0"/>
                  </a:lnTo>
                  <a:close/>
                </a:path>
              </a:pathLst>
            </a:custGeom>
            <a:solidFill>
              <a:srgbClr val="2056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66"/>
            <p:cNvSpPr/>
            <p:nvPr/>
          </p:nvSpPr>
          <p:spPr>
            <a:xfrm>
              <a:off x="3907440" y="2680252"/>
              <a:ext cx="265600" cy="968600"/>
            </a:xfrm>
            <a:custGeom>
              <a:rect b="b" l="l" r="r" t="t"/>
              <a:pathLst>
                <a:path extrusionOk="0" h="38744" w="10624">
                  <a:moveTo>
                    <a:pt x="5902" y="0"/>
                  </a:moveTo>
                  <a:cubicBezTo>
                    <a:pt x="5902" y="0"/>
                    <a:pt x="5007" y="686"/>
                    <a:pt x="4493" y="1733"/>
                  </a:cubicBezTo>
                  <a:cubicBezTo>
                    <a:pt x="3979" y="2799"/>
                    <a:pt x="3998" y="3522"/>
                    <a:pt x="4132" y="3903"/>
                  </a:cubicBezTo>
                  <a:cubicBezTo>
                    <a:pt x="4221" y="4126"/>
                    <a:pt x="4558" y="4219"/>
                    <a:pt x="4880" y="4219"/>
                  </a:cubicBezTo>
                  <a:cubicBezTo>
                    <a:pt x="5107" y="4219"/>
                    <a:pt x="5327" y="4172"/>
                    <a:pt x="5445" y="4094"/>
                  </a:cubicBezTo>
                  <a:cubicBezTo>
                    <a:pt x="5476" y="4072"/>
                    <a:pt x="5510" y="4062"/>
                    <a:pt x="5545" y="4062"/>
                  </a:cubicBezTo>
                  <a:cubicBezTo>
                    <a:pt x="5816" y="4062"/>
                    <a:pt x="6194" y="4647"/>
                    <a:pt x="6245" y="4950"/>
                  </a:cubicBezTo>
                  <a:cubicBezTo>
                    <a:pt x="6321" y="5274"/>
                    <a:pt x="5807" y="5369"/>
                    <a:pt x="5540" y="5769"/>
                  </a:cubicBezTo>
                  <a:cubicBezTo>
                    <a:pt x="5274" y="6188"/>
                    <a:pt x="5426" y="6626"/>
                    <a:pt x="5959" y="7730"/>
                  </a:cubicBezTo>
                  <a:cubicBezTo>
                    <a:pt x="6511" y="8815"/>
                    <a:pt x="5902" y="11252"/>
                    <a:pt x="5883" y="12565"/>
                  </a:cubicBezTo>
                  <a:cubicBezTo>
                    <a:pt x="5826" y="13860"/>
                    <a:pt x="4988" y="17363"/>
                    <a:pt x="5065" y="18391"/>
                  </a:cubicBezTo>
                  <a:cubicBezTo>
                    <a:pt x="5141" y="19419"/>
                    <a:pt x="4417" y="21152"/>
                    <a:pt x="4017" y="23055"/>
                  </a:cubicBezTo>
                  <a:cubicBezTo>
                    <a:pt x="3618" y="24940"/>
                    <a:pt x="2742" y="31356"/>
                    <a:pt x="2513" y="32498"/>
                  </a:cubicBezTo>
                  <a:cubicBezTo>
                    <a:pt x="2285" y="33659"/>
                    <a:pt x="1086" y="35144"/>
                    <a:pt x="553" y="35449"/>
                  </a:cubicBezTo>
                  <a:cubicBezTo>
                    <a:pt x="0" y="35754"/>
                    <a:pt x="248" y="36877"/>
                    <a:pt x="305" y="37619"/>
                  </a:cubicBezTo>
                  <a:cubicBezTo>
                    <a:pt x="343" y="38362"/>
                    <a:pt x="495" y="38685"/>
                    <a:pt x="1371" y="38743"/>
                  </a:cubicBezTo>
                  <a:cubicBezTo>
                    <a:pt x="1390" y="38743"/>
                    <a:pt x="1408" y="38744"/>
                    <a:pt x="1427" y="38744"/>
                  </a:cubicBezTo>
                  <a:cubicBezTo>
                    <a:pt x="1841" y="38744"/>
                    <a:pt x="2206" y="38542"/>
                    <a:pt x="2571" y="38305"/>
                  </a:cubicBezTo>
                  <a:cubicBezTo>
                    <a:pt x="2304" y="37848"/>
                    <a:pt x="2057" y="37162"/>
                    <a:pt x="2038" y="36610"/>
                  </a:cubicBezTo>
                  <a:cubicBezTo>
                    <a:pt x="2018" y="35811"/>
                    <a:pt x="2494" y="35316"/>
                    <a:pt x="3465" y="35125"/>
                  </a:cubicBezTo>
                  <a:cubicBezTo>
                    <a:pt x="3580" y="35087"/>
                    <a:pt x="3732" y="35068"/>
                    <a:pt x="3846" y="35068"/>
                  </a:cubicBezTo>
                  <a:cubicBezTo>
                    <a:pt x="3896" y="35065"/>
                    <a:pt x="3947" y="35064"/>
                    <a:pt x="3996" y="35064"/>
                  </a:cubicBezTo>
                  <a:cubicBezTo>
                    <a:pt x="4584" y="35064"/>
                    <a:pt x="5112" y="35269"/>
                    <a:pt x="5445" y="35620"/>
                  </a:cubicBezTo>
                  <a:cubicBezTo>
                    <a:pt x="5731" y="35944"/>
                    <a:pt x="5712" y="36191"/>
                    <a:pt x="5712" y="36458"/>
                  </a:cubicBezTo>
                  <a:lnTo>
                    <a:pt x="5712" y="36763"/>
                  </a:lnTo>
                  <a:cubicBezTo>
                    <a:pt x="5712" y="37048"/>
                    <a:pt x="5712" y="37848"/>
                    <a:pt x="5445" y="38286"/>
                  </a:cubicBezTo>
                  <a:cubicBezTo>
                    <a:pt x="5560" y="38362"/>
                    <a:pt x="5674" y="38400"/>
                    <a:pt x="5769" y="38457"/>
                  </a:cubicBezTo>
                  <a:cubicBezTo>
                    <a:pt x="5952" y="38545"/>
                    <a:pt x="6170" y="38587"/>
                    <a:pt x="6388" y="38587"/>
                  </a:cubicBezTo>
                  <a:cubicBezTo>
                    <a:pt x="6784" y="38587"/>
                    <a:pt x="7177" y="38448"/>
                    <a:pt x="7349" y="38190"/>
                  </a:cubicBezTo>
                  <a:cubicBezTo>
                    <a:pt x="7616" y="37791"/>
                    <a:pt x="7197" y="36839"/>
                    <a:pt x="7349" y="36420"/>
                  </a:cubicBezTo>
                  <a:cubicBezTo>
                    <a:pt x="7482" y="36001"/>
                    <a:pt x="7292" y="35620"/>
                    <a:pt x="6968" y="35030"/>
                  </a:cubicBezTo>
                  <a:cubicBezTo>
                    <a:pt x="6664" y="34421"/>
                    <a:pt x="6626" y="29661"/>
                    <a:pt x="6759" y="27796"/>
                  </a:cubicBezTo>
                  <a:cubicBezTo>
                    <a:pt x="6873" y="25911"/>
                    <a:pt x="8777" y="16373"/>
                    <a:pt x="8891" y="15364"/>
                  </a:cubicBezTo>
                  <a:cubicBezTo>
                    <a:pt x="9005" y="14374"/>
                    <a:pt x="9177" y="10052"/>
                    <a:pt x="9196" y="9158"/>
                  </a:cubicBezTo>
                  <a:cubicBezTo>
                    <a:pt x="9234" y="8225"/>
                    <a:pt x="10566" y="6797"/>
                    <a:pt x="10585" y="6397"/>
                  </a:cubicBezTo>
                  <a:cubicBezTo>
                    <a:pt x="10624" y="5997"/>
                    <a:pt x="10566" y="3580"/>
                    <a:pt x="10205" y="3008"/>
                  </a:cubicBezTo>
                  <a:cubicBezTo>
                    <a:pt x="9902" y="2531"/>
                    <a:pt x="9294" y="2187"/>
                    <a:pt x="8913" y="2187"/>
                  </a:cubicBezTo>
                  <a:cubicBezTo>
                    <a:pt x="8839" y="2187"/>
                    <a:pt x="8773" y="2200"/>
                    <a:pt x="8720" y="2228"/>
                  </a:cubicBezTo>
                  <a:cubicBezTo>
                    <a:pt x="8560" y="2308"/>
                    <a:pt x="8342" y="2362"/>
                    <a:pt x="8131" y="2362"/>
                  </a:cubicBezTo>
                  <a:cubicBezTo>
                    <a:pt x="7939" y="2362"/>
                    <a:pt x="7751" y="2317"/>
                    <a:pt x="7616" y="2209"/>
                  </a:cubicBezTo>
                  <a:cubicBezTo>
                    <a:pt x="7330" y="1961"/>
                    <a:pt x="7292" y="1200"/>
                    <a:pt x="7178" y="724"/>
                  </a:cubicBezTo>
                  <a:cubicBezTo>
                    <a:pt x="7063" y="248"/>
                    <a:pt x="5902" y="0"/>
                    <a:pt x="590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66"/>
            <p:cNvSpPr/>
            <p:nvPr/>
          </p:nvSpPr>
          <p:spPr>
            <a:xfrm>
              <a:off x="3960265" y="3559302"/>
              <a:ext cx="88075" cy="107700"/>
            </a:xfrm>
            <a:custGeom>
              <a:rect b="b" l="l" r="r" t="t"/>
              <a:pathLst>
                <a:path extrusionOk="0" h="4308" w="3523">
                  <a:moveTo>
                    <a:pt x="1819" y="0"/>
                  </a:moveTo>
                  <a:cubicBezTo>
                    <a:pt x="1790" y="0"/>
                    <a:pt x="1762" y="1"/>
                    <a:pt x="1733" y="1"/>
                  </a:cubicBezTo>
                  <a:cubicBezTo>
                    <a:pt x="1619" y="1"/>
                    <a:pt x="1505" y="20"/>
                    <a:pt x="1352" y="59"/>
                  </a:cubicBezTo>
                  <a:cubicBezTo>
                    <a:pt x="458" y="249"/>
                    <a:pt x="1" y="687"/>
                    <a:pt x="20" y="1429"/>
                  </a:cubicBezTo>
                  <a:cubicBezTo>
                    <a:pt x="39" y="2153"/>
                    <a:pt x="477" y="3124"/>
                    <a:pt x="781" y="3504"/>
                  </a:cubicBezTo>
                  <a:cubicBezTo>
                    <a:pt x="857" y="3581"/>
                    <a:pt x="895" y="3676"/>
                    <a:pt x="953" y="3733"/>
                  </a:cubicBezTo>
                  <a:cubicBezTo>
                    <a:pt x="1205" y="4003"/>
                    <a:pt x="1406" y="4307"/>
                    <a:pt x="1733" y="4307"/>
                  </a:cubicBezTo>
                  <a:cubicBezTo>
                    <a:pt x="1751" y="4307"/>
                    <a:pt x="1771" y="4306"/>
                    <a:pt x="1790" y="4304"/>
                  </a:cubicBezTo>
                  <a:lnTo>
                    <a:pt x="1866" y="4304"/>
                  </a:lnTo>
                  <a:cubicBezTo>
                    <a:pt x="2171" y="4247"/>
                    <a:pt x="2476" y="3904"/>
                    <a:pt x="2742" y="3600"/>
                  </a:cubicBezTo>
                  <a:cubicBezTo>
                    <a:pt x="2875" y="3447"/>
                    <a:pt x="3009" y="3314"/>
                    <a:pt x="3085" y="3238"/>
                  </a:cubicBezTo>
                  <a:cubicBezTo>
                    <a:pt x="3447" y="3009"/>
                    <a:pt x="3523" y="2000"/>
                    <a:pt x="3485" y="1601"/>
                  </a:cubicBezTo>
                  <a:lnTo>
                    <a:pt x="3485" y="1258"/>
                  </a:lnTo>
                  <a:cubicBezTo>
                    <a:pt x="3485" y="1010"/>
                    <a:pt x="3504" y="820"/>
                    <a:pt x="3237" y="535"/>
                  </a:cubicBezTo>
                  <a:cubicBezTo>
                    <a:pt x="2928" y="189"/>
                    <a:pt x="2411" y="0"/>
                    <a:pt x="1819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66"/>
            <p:cNvSpPr/>
            <p:nvPr/>
          </p:nvSpPr>
          <p:spPr>
            <a:xfrm>
              <a:off x="3989290" y="3647852"/>
              <a:ext cx="37625" cy="16425"/>
            </a:xfrm>
            <a:custGeom>
              <a:rect b="b" l="l" r="r" t="t"/>
              <a:pathLst>
                <a:path extrusionOk="0" h="657" w="1505">
                  <a:moveTo>
                    <a:pt x="1505" y="0"/>
                  </a:moveTo>
                  <a:cubicBezTo>
                    <a:pt x="1372" y="58"/>
                    <a:pt x="1238" y="96"/>
                    <a:pt x="1143" y="153"/>
                  </a:cubicBezTo>
                  <a:cubicBezTo>
                    <a:pt x="964" y="222"/>
                    <a:pt x="800" y="251"/>
                    <a:pt x="612" y="251"/>
                  </a:cubicBezTo>
                  <a:cubicBezTo>
                    <a:pt x="439" y="251"/>
                    <a:pt x="246" y="227"/>
                    <a:pt x="1" y="191"/>
                  </a:cubicBezTo>
                  <a:lnTo>
                    <a:pt x="1" y="191"/>
                  </a:lnTo>
                  <a:cubicBezTo>
                    <a:pt x="171" y="447"/>
                    <a:pt x="342" y="657"/>
                    <a:pt x="608" y="657"/>
                  </a:cubicBezTo>
                  <a:cubicBezTo>
                    <a:pt x="639" y="657"/>
                    <a:pt x="672" y="654"/>
                    <a:pt x="705" y="648"/>
                  </a:cubicBezTo>
                  <a:cubicBezTo>
                    <a:pt x="953" y="572"/>
                    <a:pt x="1238" y="286"/>
                    <a:pt x="1505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66"/>
            <p:cNvSpPr/>
            <p:nvPr/>
          </p:nvSpPr>
          <p:spPr>
            <a:xfrm>
              <a:off x="3959790" y="4393177"/>
              <a:ext cx="112825" cy="56400"/>
            </a:xfrm>
            <a:custGeom>
              <a:rect b="b" l="l" r="r" t="t"/>
              <a:pathLst>
                <a:path extrusionOk="0" h="2256" w="4513">
                  <a:moveTo>
                    <a:pt x="3114" y="1"/>
                  </a:moveTo>
                  <a:cubicBezTo>
                    <a:pt x="3025" y="1"/>
                    <a:pt x="2939" y="9"/>
                    <a:pt x="2856" y="20"/>
                  </a:cubicBezTo>
                  <a:cubicBezTo>
                    <a:pt x="2780" y="20"/>
                    <a:pt x="2704" y="20"/>
                    <a:pt x="2628" y="39"/>
                  </a:cubicBezTo>
                  <a:cubicBezTo>
                    <a:pt x="2571" y="39"/>
                    <a:pt x="2476" y="58"/>
                    <a:pt x="2399" y="58"/>
                  </a:cubicBezTo>
                  <a:lnTo>
                    <a:pt x="1981" y="58"/>
                  </a:lnTo>
                  <a:cubicBezTo>
                    <a:pt x="1790" y="58"/>
                    <a:pt x="1543" y="58"/>
                    <a:pt x="1333" y="77"/>
                  </a:cubicBezTo>
                  <a:cubicBezTo>
                    <a:pt x="1143" y="115"/>
                    <a:pt x="972" y="134"/>
                    <a:pt x="838" y="153"/>
                  </a:cubicBezTo>
                  <a:cubicBezTo>
                    <a:pt x="286" y="305"/>
                    <a:pt x="1" y="705"/>
                    <a:pt x="77" y="1219"/>
                  </a:cubicBezTo>
                  <a:cubicBezTo>
                    <a:pt x="96" y="1314"/>
                    <a:pt x="96" y="1448"/>
                    <a:pt x="96" y="1543"/>
                  </a:cubicBezTo>
                  <a:cubicBezTo>
                    <a:pt x="96" y="1790"/>
                    <a:pt x="400" y="2133"/>
                    <a:pt x="705" y="2228"/>
                  </a:cubicBezTo>
                  <a:cubicBezTo>
                    <a:pt x="826" y="2242"/>
                    <a:pt x="966" y="2255"/>
                    <a:pt x="1173" y="2255"/>
                  </a:cubicBezTo>
                  <a:cubicBezTo>
                    <a:pt x="1258" y="2255"/>
                    <a:pt x="1355" y="2253"/>
                    <a:pt x="1467" y="2247"/>
                  </a:cubicBezTo>
                  <a:cubicBezTo>
                    <a:pt x="1543" y="2247"/>
                    <a:pt x="1619" y="2228"/>
                    <a:pt x="1657" y="2228"/>
                  </a:cubicBezTo>
                  <a:cubicBezTo>
                    <a:pt x="1847" y="2171"/>
                    <a:pt x="2666" y="2057"/>
                    <a:pt x="3237" y="2019"/>
                  </a:cubicBezTo>
                  <a:cubicBezTo>
                    <a:pt x="3332" y="2006"/>
                    <a:pt x="3406" y="2002"/>
                    <a:pt x="3463" y="2002"/>
                  </a:cubicBezTo>
                  <a:cubicBezTo>
                    <a:pt x="3578" y="2002"/>
                    <a:pt x="3624" y="2019"/>
                    <a:pt x="3637" y="2019"/>
                  </a:cubicBezTo>
                  <a:cubicBezTo>
                    <a:pt x="3751" y="2038"/>
                    <a:pt x="3846" y="2038"/>
                    <a:pt x="3941" y="2038"/>
                  </a:cubicBezTo>
                  <a:cubicBezTo>
                    <a:pt x="4113" y="2038"/>
                    <a:pt x="4265" y="1962"/>
                    <a:pt x="4360" y="1867"/>
                  </a:cubicBezTo>
                  <a:cubicBezTo>
                    <a:pt x="4513" y="1695"/>
                    <a:pt x="4475" y="1505"/>
                    <a:pt x="4455" y="1314"/>
                  </a:cubicBezTo>
                  <a:cubicBezTo>
                    <a:pt x="4455" y="1295"/>
                    <a:pt x="4417" y="1257"/>
                    <a:pt x="4417" y="1219"/>
                  </a:cubicBezTo>
                  <a:cubicBezTo>
                    <a:pt x="4379" y="915"/>
                    <a:pt x="4284" y="458"/>
                    <a:pt x="3808" y="210"/>
                  </a:cubicBezTo>
                  <a:cubicBezTo>
                    <a:pt x="3565" y="48"/>
                    <a:pt x="3331" y="1"/>
                    <a:pt x="3114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66"/>
            <p:cNvSpPr/>
            <p:nvPr/>
          </p:nvSpPr>
          <p:spPr>
            <a:xfrm>
              <a:off x="3964065" y="4424602"/>
              <a:ext cx="25" cy="3350"/>
            </a:xfrm>
            <a:custGeom>
              <a:rect b="b" l="l" r="r" t="t"/>
              <a:pathLst>
                <a:path extrusionOk="0" h="134" w="1">
                  <a:moveTo>
                    <a:pt x="1" y="0"/>
                  </a:moveTo>
                  <a:lnTo>
                    <a:pt x="1" y="115"/>
                  </a:lnTo>
                  <a:lnTo>
                    <a:pt x="1" y="134"/>
                  </a:lnTo>
                  <a:lnTo>
                    <a:pt x="1" y="134"/>
                  </a:lnTo>
                  <a:lnTo>
                    <a:pt x="1" y="115"/>
                  </a:ln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66"/>
            <p:cNvSpPr/>
            <p:nvPr/>
          </p:nvSpPr>
          <p:spPr>
            <a:xfrm>
              <a:off x="3921715" y="3640252"/>
              <a:ext cx="167075" cy="784375"/>
            </a:xfrm>
            <a:custGeom>
              <a:rect b="b" l="l" r="r" t="t"/>
              <a:pathLst>
                <a:path extrusionOk="0" h="31375" w="6683">
                  <a:moveTo>
                    <a:pt x="5572" y="0"/>
                  </a:moveTo>
                  <a:cubicBezTo>
                    <a:pt x="5256" y="0"/>
                    <a:pt x="4924" y="67"/>
                    <a:pt x="4627" y="152"/>
                  </a:cubicBezTo>
                  <a:cubicBezTo>
                    <a:pt x="4570" y="209"/>
                    <a:pt x="4474" y="304"/>
                    <a:pt x="4398" y="400"/>
                  </a:cubicBezTo>
                  <a:cubicBezTo>
                    <a:pt x="4113" y="723"/>
                    <a:pt x="3808" y="1066"/>
                    <a:pt x="3446" y="1142"/>
                  </a:cubicBezTo>
                  <a:cubicBezTo>
                    <a:pt x="3427" y="1161"/>
                    <a:pt x="3370" y="1161"/>
                    <a:pt x="3351" y="1161"/>
                  </a:cubicBezTo>
                  <a:cubicBezTo>
                    <a:pt x="3330" y="1163"/>
                    <a:pt x="3309" y="1164"/>
                    <a:pt x="3288" y="1164"/>
                  </a:cubicBezTo>
                  <a:cubicBezTo>
                    <a:pt x="2907" y="1164"/>
                    <a:pt x="2674" y="841"/>
                    <a:pt x="2476" y="552"/>
                  </a:cubicBezTo>
                  <a:cubicBezTo>
                    <a:pt x="2418" y="495"/>
                    <a:pt x="2399" y="476"/>
                    <a:pt x="2380" y="438"/>
                  </a:cubicBezTo>
                  <a:cubicBezTo>
                    <a:pt x="2057" y="390"/>
                    <a:pt x="1681" y="352"/>
                    <a:pt x="1333" y="352"/>
                  </a:cubicBezTo>
                  <a:cubicBezTo>
                    <a:pt x="986" y="352"/>
                    <a:pt x="667" y="390"/>
                    <a:pt x="458" y="495"/>
                  </a:cubicBezTo>
                  <a:cubicBezTo>
                    <a:pt x="1" y="723"/>
                    <a:pt x="210" y="1675"/>
                    <a:pt x="286" y="2151"/>
                  </a:cubicBezTo>
                  <a:cubicBezTo>
                    <a:pt x="362" y="2646"/>
                    <a:pt x="1124" y="3008"/>
                    <a:pt x="1467" y="3731"/>
                  </a:cubicBezTo>
                  <a:cubicBezTo>
                    <a:pt x="1847" y="4474"/>
                    <a:pt x="2209" y="8300"/>
                    <a:pt x="2171" y="9519"/>
                  </a:cubicBezTo>
                  <a:cubicBezTo>
                    <a:pt x="2114" y="10737"/>
                    <a:pt x="1981" y="16487"/>
                    <a:pt x="1885" y="17972"/>
                  </a:cubicBezTo>
                  <a:cubicBezTo>
                    <a:pt x="1771" y="19438"/>
                    <a:pt x="1809" y="25415"/>
                    <a:pt x="1733" y="26177"/>
                  </a:cubicBezTo>
                  <a:cubicBezTo>
                    <a:pt x="1657" y="26938"/>
                    <a:pt x="972" y="30080"/>
                    <a:pt x="1086" y="30708"/>
                  </a:cubicBezTo>
                  <a:cubicBezTo>
                    <a:pt x="1143" y="30955"/>
                    <a:pt x="1295" y="31222"/>
                    <a:pt x="1467" y="31374"/>
                  </a:cubicBezTo>
                  <a:cubicBezTo>
                    <a:pt x="1447" y="30746"/>
                    <a:pt x="1771" y="30251"/>
                    <a:pt x="2323" y="30080"/>
                  </a:cubicBezTo>
                  <a:cubicBezTo>
                    <a:pt x="2495" y="30042"/>
                    <a:pt x="2666" y="30004"/>
                    <a:pt x="2875" y="29985"/>
                  </a:cubicBezTo>
                  <a:lnTo>
                    <a:pt x="3999" y="29985"/>
                  </a:lnTo>
                  <a:cubicBezTo>
                    <a:pt x="4056" y="29985"/>
                    <a:pt x="4151" y="29966"/>
                    <a:pt x="4227" y="29966"/>
                  </a:cubicBezTo>
                  <a:cubicBezTo>
                    <a:pt x="4303" y="29966"/>
                    <a:pt x="4379" y="29946"/>
                    <a:pt x="4436" y="29946"/>
                  </a:cubicBezTo>
                  <a:cubicBezTo>
                    <a:pt x="4505" y="29929"/>
                    <a:pt x="4577" y="29920"/>
                    <a:pt x="4653" y="29920"/>
                  </a:cubicBezTo>
                  <a:cubicBezTo>
                    <a:pt x="4747" y="29920"/>
                    <a:pt x="4846" y="29934"/>
                    <a:pt x="4950" y="29966"/>
                  </a:cubicBezTo>
                  <a:cubicBezTo>
                    <a:pt x="4989" y="28462"/>
                    <a:pt x="4132" y="23816"/>
                    <a:pt x="4018" y="22579"/>
                  </a:cubicBezTo>
                  <a:cubicBezTo>
                    <a:pt x="3884" y="21151"/>
                    <a:pt x="4665" y="13231"/>
                    <a:pt x="4684" y="11194"/>
                  </a:cubicBezTo>
                  <a:cubicBezTo>
                    <a:pt x="4703" y="9138"/>
                    <a:pt x="4760" y="3389"/>
                    <a:pt x="4989" y="2913"/>
                  </a:cubicBezTo>
                  <a:cubicBezTo>
                    <a:pt x="5236" y="2437"/>
                    <a:pt x="6416" y="1980"/>
                    <a:pt x="6473" y="1675"/>
                  </a:cubicBezTo>
                  <a:cubicBezTo>
                    <a:pt x="6512" y="1352"/>
                    <a:pt x="6683" y="362"/>
                    <a:pt x="6264" y="152"/>
                  </a:cubicBezTo>
                  <a:cubicBezTo>
                    <a:pt x="6062" y="43"/>
                    <a:pt x="5822" y="0"/>
                    <a:pt x="557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66"/>
            <p:cNvSpPr/>
            <p:nvPr/>
          </p:nvSpPr>
          <p:spPr>
            <a:xfrm>
              <a:off x="4031190" y="3694402"/>
              <a:ext cx="68550" cy="742125"/>
            </a:xfrm>
            <a:custGeom>
              <a:rect b="b" l="l" r="r" t="t"/>
              <a:pathLst>
                <a:path extrusionOk="0" h="29685" w="2742">
                  <a:moveTo>
                    <a:pt x="2247" y="0"/>
                  </a:moveTo>
                  <a:cubicBezTo>
                    <a:pt x="2229" y="0"/>
                    <a:pt x="2210" y="1"/>
                    <a:pt x="2190" y="4"/>
                  </a:cubicBezTo>
                  <a:cubicBezTo>
                    <a:pt x="724" y="176"/>
                    <a:pt x="838" y="1127"/>
                    <a:pt x="762" y="1813"/>
                  </a:cubicBezTo>
                  <a:cubicBezTo>
                    <a:pt x="686" y="2498"/>
                    <a:pt x="476" y="15710"/>
                    <a:pt x="172" y="18319"/>
                  </a:cubicBezTo>
                  <a:cubicBezTo>
                    <a:pt x="0" y="19746"/>
                    <a:pt x="476" y="26200"/>
                    <a:pt x="571" y="27800"/>
                  </a:cubicBezTo>
                  <a:cubicBezTo>
                    <a:pt x="724" y="27819"/>
                    <a:pt x="971" y="27990"/>
                    <a:pt x="1162" y="28123"/>
                  </a:cubicBezTo>
                  <a:cubicBezTo>
                    <a:pt x="1657" y="28485"/>
                    <a:pt x="1676" y="29018"/>
                    <a:pt x="1733" y="29361"/>
                  </a:cubicBezTo>
                  <a:cubicBezTo>
                    <a:pt x="1733" y="29418"/>
                    <a:pt x="1676" y="29513"/>
                    <a:pt x="1676" y="29551"/>
                  </a:cubicBezTo>
                  <a:cubicBezTo>
                    <a:pt x="1676" y="29589"/>
                    <a:pt x="1714" y="29627"/>
                    <a:pt x="1752" y="29684"/>
                  </a:cubicBezTo>
                  <a:cubicBezTo>
                    <a:pt x="1847" y="29627"/>
                    <a:pt x="1923" y="29551"/>
                    <a:pt x="1999" y="29418"/>
                  </a:cubicBezTo>
                  <a:cubicBezTo>
                    <a:pt x="2190" y="28980"/>
                    <a:pt x="1752" y="27800"/>
                    <a:pt x="1561" y="27133"/>
                  </a:cubicBezTo>
                  <a:cubicBezTo>
                    <a:pt x="1352" y="26467"/>
                    <a:pt x="1333" y="21517"/>
                    <a:pt x="1371" y="19347"/>
                  </a:cubicBezTo>
                  <a:cubicBezTo>
                    <a:pt x="1447" y="17176"/>
                    <a:pt x="2209" y="10209"/>
                    <a:pt x="2228" y="8724"/>
                  </a:cubicBezTo>
                  <a:cubicBezTo>
                    <a:pt x="2247" y="7258"/>
                    <a:pt x="2037" y="3583"/>
                    <a:pt x="1961" y="2936"/>
                  </a:cubicBezTo>
                  <a:cubicBezTo>
                    <a:pt x="1904" y="2232"/>
                    <a:pt x="2666" y="2175"/>
                    <a:pt x="2704" y="1546"/>
                  </a:cubicBezTo>
                  <a:cubicBezTo>
                    <a:pt x="2740" y="959"/>
                    <a:pt x="2742" y="0"/>
                    <a:pt x="224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66"/>
            <p:cNvSpPr/>
            <p:nvPr/>
          </p:nvSpPr>
          <p:spPr>
            <a:xfrm>
              <a:off x="3986440" y="4445027"/>
              <a:ext cx="108550" cy="40950"/>
            </a:xfrm>
            <a:custGeom>
              <a:rect b="b" l="l" r="r" t="t"/>
              <a:pathLst>
                <a:path extrusionOk="0" h="1638" w="4342">
                  <a:moveTo>
                    <a:pt x="2914" y="1"/>
                  </a:moveTo>
                  <a:cubicBezTo>
                    <a:pt x="2623" y="1"/>
                    <a:pt x="2225" y="45"/>
                    <a:pt x="1619" y="135"/>
                  </a:cubicBezTo>
                  <a:cubicBezTo>
                    <a:pt x="210" y="326"/>
                    <a:pt x="477" y="459"/>
                    <a:pt x="248" y="859"/>
                  </a:cubicBezTo>
                  <a:cubicBezTo>
                    <a:pt x="1" y="1297"/>
                    <a:pt x="248" y="1563"/>
                    <a:pt x="458" y="1620"/>
                  </a:cubicBezTo>
                  <a:cubicBezTo>
                    <a:pt x="493" y="1632"/>
                    <a:pt x="520" y="1637"/>
                    <a:pt x="542" y="1637"/>
                  </a:cubicBezTo>
                  <a:cubicBezTo>
                    <a:pt x="661" y="1637"/>
                    <a:pt x="622" y="1474"/>
                    <a:pt x="896" y="1297"/>
                  </a:cubicBezTo>
                  <a:cubicBezTo>
                    <a:pt x="997" y="1231"/>
                    <a:pt x="1114" y="1208"/>
                    <a:pt x="1226" y="1208"/>
                  </a:cubicBezTo>
                  <a:cubicBezTo>
                    <a:pt x="1471" y="1208"/>
                    <a:pt x="1695" y="1316"/>
                    <a:pt x="1695" y="1316"/>
                  </a:cubicBezTo>
                  <a:cubicBezTo>
                    <a:pt x="1695" y="1316"/>
                    <a:pt x="1638" y="1239"/>
                    <a:pt x="2247" y="954"/>
                  </a:cubicBezTo>
                  <a:cubicBezTo>
                    <a:pt x="2393" y="883"/>
                    <a:pt x="2537" y="857"/>
                    <a:pt x="2674" y="857"/>
                  </a:cubicBezTo>
                  <a:cubicBezTo>
                    <a:pt x="3079" y="857"/>
                    <a:pt x="3426" y="1088"/>
                    <a:pt x="3603" y="1088"/>
                  </a:cubicBezTo>
                  <a:cubicBezTo>
                    <a:pt x="3608" y="1088"/>
                    <a:pt x="3613" y="1088"/>
                    <a:pt x="3618" y="1087"/>
                  </a:cubicBezTo>
                  <a:cubicBezTo>
                    <a:pt x="3865" y="1087"/>
                    <a:pt x="4208" y="954"/>
                    <a:pt x="4265" y="668"/>
                  </a:cubicBezTo>
                  <a:cubicBezTo>
                    <a:pt x="4341" y="326"/>
                    <a:pt x="4170" y="535"/>
                    <a:pt x="3732" y="230"/>
                  </a:cubicBezTo>
                  <a:cubicBezTo>
                    <a:pt x="3493" y="79"/>
                    <a:pt x="3298" y="1"/>
                    <a:pt x="2914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66"/>
            <p:cNvSpPr/>
            <p:nvPr/>
          </p:nvSpPr>
          <p:spPr>
            <a:xfrm>
              <a:off x="4034515" y="4470652"/>
              <a:ext cx="49525" cy="25300"/>
            </a:xfrm>
            <a:custGeom>
              <a:rect b="b" l="l" r="r" t="t"/>
              <a:pathLst>
                <a:path extrusionOk="0" h="1012" w="1981">
                  <a:moveTo>
                    <a:pt x="912" y="0"/>
                  </a:moveTo>
                  <a:cubicBezTo>
                    <a:pt x="881" y="0"/>
                    <a:pt x="850" y="2"/>
                    <a:pt x="819" y="5"/>
                  </a:cubicBezTo>
                  <a:cubicBezTo>
                    <a:pt x="438" y="62"/>
                    <a:pt x="1" y="291"/>
                    <a:pt x="58" y="405"/>
                  </a:cubicBezTo>
                  <a:cubicBezTo>
                    <a:pt x="90" y="517"/>
                    <a:pt x="422" y="1011"/>
                    <a:pt x="615" y="1011"/>
                  </a:cubicBezTo>
                  <a:cubicBezTo>
                    <a:pt x="651" y="1011"/>
                    <a:pt x="681" y="995"/>
                    <a:pt x="705" y="957"/>
                  </a:cubicBezTo>
                  <a:cubicBezTo>
                    <a:pt x="838" y="728"/>
                    <a:pt x="1543" y="843"/>
                    <a:pt x="1581" y="747"/>
                  </a:cubicBezTo>
                  <a:cubicBezTo>
                    <a:pt x="1600" y="652"/>
                    <a:pt x="1809" y="728"/>
                    <a:pt x="1904" y="595"/>
                  </a:cubicBezTo>
                  <a:cubicBezTo>
                    <a:pt x="1980" y="481"/>
                    <a:pt x="1866" y="367"/>
                    <a:pt x="1714" y="272"/>
                  </a:cubicBezTo>
                  <a:cubicBezTo>
                    <a:pt x="1574" y="184"/>
                    <a:pt x="1258" y="0"/>
                    <a:pt x="91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66"/>
            <p:cNvSpPr/>
            <p:nvPr/>
          </p:nvSpPr>
          <p:spPr>
            <a:xfrm>
              <a:off x="4083065" y="4471152"/>
              <a:ext cx="23725" cy="16400"/>
            </a:xfrm>
            <a:custGeom>
              <a:rect b="b" l="l" r="r" t="t"/>
              <a:pathLst>
                <a:path extrusionOk="0" h="656" w="949">
                  <a:moveTo>
                    <a:pt x="518" y="1"/>
                  </a:moveTo>
                  <a:cubicBezTo>
                    <a:pt x="504" y="1"/>
                    <a:pt x="490" y="2"/>
                    <a:pt x="476" y="4"/>
                  </a:cubicBezTo>
                  <a:cubicBezTo>
                    <a:pt x="210" y="80"/>
                    <a:pt x="0" y="347"/>
                    <a:pt x="77" y="461"/>
                  </a:cubicBezTo>
                  <a:cubicBezTo>
                    <a:pt x="190" y="606"/>
                    <a:pt x="454" y="656"/>
                    <a:pt x="624" y="656"/>
                  </a:cubicBezTo>
                  <a:cubicBezTo>
                    <a:pt x="654" y="656"/>
                    <a:pt x="682" y="654"/>
                    <a:pt x="705" y="651"/>
                  </a:cubicBezTo>
                  <a:cubicBezTo>
                    <a:pt x="857" y="632"/>
                    <a:pt x="857" y="632"/>
                    <a:pt x="895" y="442"/>
                  </a:cubicBezTo>
                  <a:cubicBezTo>
                    <a:pt x="949" y="263"/>
                    <a:pt x="734" y="1"/>
                    <a:pt x="518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66"/>
            <p:cNvSpPr/>
            <p:nvPr/>
          </p:nvSpPr>
          <p:spPr>
            <a:xfrm>
              <a:off x="4004540" y="4505277"/>
              <a:ext cx="57125" cy="64675"/>
            </a:xfrm>
            <a:custGeom>
              <a:rect b="b" l="l" r="r" t="t"/>
              <a:pathLst>
                <a:path extrusionOk="0" h="2587" w="2285">
                  <a:moveTo>
                    <a:pt x="1412" y="1"/>
                  </a:moveTo>
                  <a:cubicBezTo>
                    <a:pt x="1115" y="1"/>
                    <a:pt x="814" y="75"/>
                    <a:pt x="571" y="86"/>
                  </a:cubicBezTo>
                  <a:cubicBezTo>
                    <a:pt x="152" y="124"/>
                    <a:pt x="0" y="467"/>
                    <a:pt x="19" y="714"/>
                  </a:cubicBezTo>
                  <a:cubicBezTo>
                    <a:pt x="38" y="943"/>
                    <a:pt x="438" y="1133"/>
                    <a:pt x="686" y="1400"/>
                  </a:cubicBezTo>
                  <a:cubicBezTo>
                    <a:pt x="914" y="1666"/>
                    <a:pt x="666" y="2313"/>
                    <a:pt x="724" y="2466"/>
                  </a:cubicBezTo>
                  <a:cubicBezTo>
                    <a:pt x="752" y="2529"/>
                    <a:pt x="799" y="2551"/>
                    <a:pt x="863" y="2551"/>
                  </a:cubicBezTo>
                  <a:cubicBezTo>
                    <a:pt x="971" y="2551"/>
                    <a:pt x="1130" y="2490"/>
                    <a:pt x="1333" y="2466"/>
                  </a:cubicBezTo>
                  <a:cubicBezTo>
                    <a:pt x="1554" y="2466"/>
                    <a:pt x="1806" y="2586"/>
                    <a:pt x="1964" y="2586"/>
                  </a:cubicBezTo>
                  <a:cubicBezTo>
                    <a:pt x="2023" y="2586"/>
                    <a:pt x="2068" y="2569"/>
                    <a:pt x="2094" y="2523"/>
                  </a:cubicBezTo>
                  <a:cubicBezTo>
                    <a:pt x="2190" y="2351"/>
                    <a:pt x="1847" y="1419"/>
                    <a:pt x="1828" y="1114"/>
                  </a:cubicBezTo>
                  <a:cubicBezTo>
                    <a:pt x="1809" y="809"/>
                    <a:pt x="2285" y="391"/>
                    <a:pt x="2094" y="219"/>
                  </a:cubicBezTo>
                  <a:cubicBezTo>
                    <a:pt x="1890" y="49"/>
                    <a:pt x="1652" y="1"/>
                    <a:pt x="1412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66"/>
            <p:cNvSpPr/>
            <p:nvPr/>
          </p:nvSpPr>
          <p:spPr>
            <a:xfrm>
              <a:off x="4019290" y="4571677"/>
              <a:ext cx="65700" cy="58625"/>
            </a:xfrm>
            <a:custGeom>
              <a:rect b="b" l="l" r="r" t="t"/>
              <a:pathLst>
                <a:path extrusionOk="0" h="2345" w="2628">
                  <a:moveTo>
                    <a:pt x="935" y="1"/>
                  </a:moveTo>
                  <a:cubicBezTo>
                    <a:pt x="712" y="1"/>
                    <a:pt x="499" y="46"/>
                    <a:pt x="362" y="114"/>
                  </a:cubicBezTo>
                  <a:cubicBezTo>
                    <a:pt x="0" y="248"/>
                    <a:pt x="19" y="723"/>
                    <a:pt x="96" y="933"/>
                  </a:cubicBezTo>
                  <a:cubicBezTo>
                    <a:pt x="172" y="1161"/>
                    <a:pt x="591" y="1180"/>
                    <a:pt x="876" y="1371"/>
                  </a:cubicBezTo>
                  <a:cubicBezTo>
                    <a:pt x="1162" y="1561"/>
                    <a:pt x="1047" y="2208"/>
                    <a:pt x="1162" y="2323"/>
                  </a:cubicBezTo>
                  <a:cubicBezTo>
                    <a:pt x="1177" y="2338"/>
                    <a:pt x="1194" y="2344"/>
                    <a:pt x="1213" y="2344"/>
                  </a:cubicBezTo>
                  <a:cubicBezTo>
                    <a:pt x="1340" y="2344"/>
                    <a:pt x="1551" y="2048"/>
                    <a:pt x="1733" y="1866"/>
                  </a:cubicBezTo>
                  <a:cubicBezTo>
                    <a:pt x="1787" y="1811"/>
                    <a:pt x="1874" y="1793"/>
                    <a:pt x="1973" y="1793"/>
                  </a:cubicBezTo>
                  <a:cubicBezTo>
                    <a:pt x="2176" y="1793"/>
                    <a:pt x="2428" y="1870"/>
                    <a:pt x="2552" y="1870"/>
                  </a:cubicBezTo>
                  <a:cubicBezTo>
                    <a:pt x="2599" y="1870"/>
                    <a:pt x="2628" y="1859"/>
                    <a:pt x="2628" y="1828"/>
                  </a:cubicBezTo>
                  <a:cubicBezTo>
                    <a:pt x="2628" y="1656"/>
                    <a:pt x="2018" y="1314"/>
                    <a:pt x="1847" y="1123"/>
                  </a:cubicBezTo>
                  <a:cubicBezTo>
                    <a:pt x="1657" y="933"/>
                    <a:pt x="1847" y="419"/>
                    <a:pt x="1676" y="248"/>
                  </a:cubicBezTo>
                  <a:cubicBezTo>
                    <a:pt x="1497" y="69"/>
                    <a:pt x="1209" y="1"/>
                    <a:pt x="935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66"/>
            <p:cNvSpPr/>
            <p:nvPr/>
          </p:nvSpPr>
          <p:spPr>
            <a:xfrm>
              <a:off x="4049390" y="4620002"/>
              <a:ext cx="47025" cy="36825"/>
            </a:xfrm>
            <a:custGeom>
              <a:rect b="b" l="l" r="r" t="t"/>
              <a:pathLst>
                <a:path extrusionOk="0" h="1473" w="1881">
                  <a:moveTo>
                    <a:pt x="702" y="0"/>
                  </a:moveTo>
                  <a:cubicBezTo>
                    <a:pt x="198" y="0"/>
                    <a:pt x="0" y="548"/>
                    <a:pt x="15" y="694"/>
                  </a:cubicBezTo>
                  <a:cubicBezTo>
                    <a:pt x="34" y="770"/>
                    <a:pt x="96" y="785"/>
                    <a:pt x="177" y="785"/>
                  </a:cubicBezTo>
                  <a:cubicBezTo>
                    <a:pt x="225" y="785"/>
                    <a:pt x="281" y="780"/>
                    <a:pt x="338" y="780"/>
                  </a:cubicBezTo>
                  <a:cubicBezTo>
                    <a:pt x="376" y="780"/>
                    <a:pt x="415" y="782"/>
                    <a:pt x="453" y="789"/>
                  </a:cubicBezTo>
                  <a:cubicBezTo>
                    <a:pt x="643" y="847"/>
                    <a:pt x="548" y="1189"/>
                    <a:pt x="833" y="1380"/>
                  </a:cubicBezTo>
                  <a:cubicBezTo>
                    <a:pt x="946" y="1446"/>
                    <a:pt x="1081" y="1473"/>
                    <a:pt x="1214" y="1473"/>
                  </a:cubicBezTo>
                  <a:cubicBezTo>
                    <a:pt x="1464" y="1473"/>
                    <a:pt x="1704" y="1377"/>
                    <a:pt x="1766" y="1265"/>
                  </a:cubicBezTo>
                  <a:cubicBezTo>
                    <a:pt x="1880" y="1094"/>
                    <a:pt x="1652" y="961"/>
                    <a:pt x="1481" y="866"/>
                  </a:cubicBezTo>
                  <a:cubicBezTo>
                    <a:pt x="1309" y="751"/>
                    <a:pt x="1557" y="371"/>
                    <a:pt x="1252" y="180"/>
                  </a:cubicBezTo>
                  <a:cubicBezTo>
                    <a:pt x="1039" y="51"/>
                    <a:pt x="856" y="0"/>
                    <a:pt x="70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66"/>
            <p:cNvSpPr/>
            <p:nvPr/>
          </p:nvSpPr>
          <p:spPr>
            <a:xfrm>
              <a:off x="4106890" y="4613052"/>
              <a:ext cx="46150" cy="33150"/>
            </a:xfrm>
            <a:custGeom>
              <a:rect b="b" l="l" r="r" t="t"/>
              <a:pathLst>
                <a:path extrusionOk="0" h="1326" w="1846">
                  <a:moveTo>
                    <a:pt x="702" y="1"/>
                  </a:moveTo>
                  <a:cubicBezTo>
                    <a:pt x="347" y="1"/>
                    <a:pt x="0" y="461"/>
                    <a:pt x="37" y="591"/>
                  </a:cubicBezTo>
                  <a:cubicBezTo>
                    <a:pt x="86" y="737"/>
                    <a:pt x="203" y="786"/>
                    <a:pt x="412" y="786"/>
                  </a:cubicBezTo>
                  <a:cubicBezTo>
                    <a:pt x="449" y="786"/>
                    <a:pt x="489" y="785"/>
                    <a:pt x="532" y="782"/>
                  </a:cubicBezTo>
                  <a:cubicBezTo>
                    <a:pt x="541" y="781"/>
                    <a:pt x="550" y="781"/>
                    <a:pt x="559" y="781"/>
                  </a:cubicBezTo>
                  <a:cubicBezTo>
                    <a:pt x="811" y="781"/>
                    <a:pt x="974" y="1034"/>
                    <a:pt x="1084" y="1163"/>
                  </a:cubicBezTo>
                  <a:cubicBezTo>
                    <a:pt x="1153" y="1255"/>
                    <a:pt x="1292" y="1326"/>
                    <a:pt x="1424" y="1326"/>
                  </a:cubicBezTo>
                  <a:cubicBezTo>
                    <a:pt x="1511" y="1326"/>
                    <a:pt x="1595" y="1295"/>
                    <a:pt x="1656" y="1220"/>
                  </a:cubicBezTo>
                  <a:cubicBezTo>
                    <a:pt x="1846" y="972"/>
                    <a:pt x="1275" y="782"/>
                    <a:pt x="1123" y="649"/>
                  </a:cubicBezTo>
                  <a:cubicBezTo>
                    <a:pt x="989" y="515"/>
                    <a:pt x="1103" y="39"/>
                    <a:pt x="723" y="1"/>
                  </a:cubicBezTo>
                  <a:cubicBezTo>
                    <a:pt x="716" y="1"/>
                    <a:pt x="709" y="1"/>
                    <a:pt x="702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66"/>
            <p:cNvSpPr/>
            <p:nvPr/>
          </p:nvSpPr>
          <p:spPr>
            <a:xfrm>
              <a:off x="4081640" y="4571552"/>
              <a:ext cx="43325" cy="42600"/>
            </a:xfrm>
            <a:custGeom>
              <a:rect b="b" l="l" r="r" t="t"/>
              <a:pathLst>
                <a:path extrusionOk="0" h="1704" w="1733">
                  <a:moveTo>
                    <a:pt x="747" y="0"/>
                  </a:moveTo>
                  <a:cubicBezTo>
                    <a:pt x="510" y="0"/>
                    <a:pt x="239" y="148"/>
                    <a:pt x="153" y="272"/>
                  </a:cubicBezTo>
                  <a:cubicBezTo>
                    <a:pt x="0" y="443"/>
                    <a:pt x="153" y="633"/>
                    <a:pt x="381" y="786"/>
                  </a:cubicBezTo>
                  <a:cubicBezTo>
                    <a:pt x="629" y="919"/>
                    <a:pt x="952" y="1204"/>
                    <a:pt x="1066" y="1395"/>
                  </a:cubicBezTo>
                  <a:cubicBezTo>
                    <a:pt x="1141" y="1543"/>
                    <a:pt x="1250" y="1703"/>
                    <a:pt x="1375" y="1703"/>
                  </a:cubicBezTo>
                  <a:cubicBezTo>
                    <a:pt x="1411" y="1703"/>
                    <a:pt x="1448" y="1691"/>
                    <a:pt x="1485" y="1661"/>
                  </a:cubicBezTo>
                  <a:cubicBezTo>
                    <a:pt x="1733" y="1414"/>
                    <a:pt x="1485" y="1071"/>
                    <a:pt x="1333" y="919"/>
                  </a:cubicBezTo>
                  <a:cubicBezTo>
                    <a:pt x="1162" y="748"/>
                    <a:pt x="1295" y="481"/>
                    <a:pt x="1066" y="157"/>
                  </a:cubicBezTo>
                  <a:cubicBezTo>
                    <a:pt x="993" y="44"/>
                    <a:pt x="875" y="0"/>
                    <a:pt x="74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66"/>
            <p:cNvSpPr/>
            <p:nvPr/>
          </p:nvSpPr>
          <p:spPr>
            <a:xfrm>
              <a:off x="4049265" y="4492602"/>
              <a:ext cx="55725" cy="78250"/>
            </a:xfrm>
            <a:custGeom>
              <a:rect b="b" l="l" r="r" t="t"/>
              <a:pathLst>
                <a:path extrusionOk="0" h="3130" w="2229">
                  <a:moveTo>
                    <a:pt x="708" y="0"/>
                  </a:moveTo>
                  <a:cubicBezTo>
                    <a:pt x="552" y="0"/>
                    <a:pt x="385" y="47"/>
                    <a:pt x="267" y="98"/>
                  </a:cubicBezTo>
                  <a:cubicBezTo>
                    <a:pt x="1" y="231"/>
                    <a:pt x="96" y="612"/>
                    <a:pt x="153" y="955"/>
                  </a:cubicBezTo>
                  <a:cubicBezTo>
                    <a:pt x="172" y="1335"/>
                    <a:pt x="610" y="1792"/>
                    <a:pt x="896" y="2059"/>
                  </a:cubicBezTo>
                  <a:cubicBezTo>
                    <a:pt x="1181" y="2325"/>
                    <a:pt x="1238" y="2668"/>
                    <a:pt x="1314" y="2896"/>
                  </a:cubicBezTo>
                  <a:cubicBezTo>
                    <a:pt x="1379" y="3075"/>
                    <a:pt x="1528" y="3129"/>
                    <a:pt x="1700" y="3129"/>
                  </a:cubicBezTo>
                  <a:cubicBezTo>
                    <a:pt x="1730" y="3129"/>
                    <a:pt x="1760" y="3128"/>
                    <a:pt x="1790" y="3125"/>
                  </a:cubicBezTo>
                  <a:cubicBezTo>
                    <a:pt x="2133" y="3087"/>
                    <a:pt x="2228" y="2954"/>
                    <a:pt x="2133" y="2535"/>
                  </a:cubicBezTo>
                  <a:cubicBezTo>
                    <a:pt x="2057" y="2078"/>
                    <a:pt x="1752" y="1716"/>
                    <a:pt x="1524" y="1488"/>
                  </a:cubicBezTo>
                  <a:cubicBezTo>
                    <a:pt x="1333" y="1240"/>
                    <a:pt x="1219" y="745"/>
                    <a:pt x="1124" y="307"/>
                  </a:cubicBezTo>
                  <a:cubicBezTo>
                    <a:pt x="1082" y="74"/>
                    <a:pt x="904" y="0"/>
                    <a:pt x="708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66"/>
            <p:cNvSpPr/>
            <p:nvPr/>
          </p:nvSpPr>
          <p:spPr>
            <a:xfrm>
              <a:off x="4077690" y="4488377"/>
              <a:ext cx="57750" cy="82250"/>
            </a:xfrm>
            <a:custGeom>
              <a:rect b="b" l="l" r="r" t="t"/>
              <a:pathLst>
                <a:path extrusionOk="0" h="3290" w="2310">
                  <a:moveTo>
                    <a:pt x="449" y="0"/>
                  </a:moveTo>
                  <a:cubicBezTo>
                    <a:pt x="269" y="0"/>
                    <a:pt x="0" y="183"/>
                    <a:pt x="44" y="343"/>
                  </a:cubicBezTo>
                  <a:cubicBezTo>
                    <a:pt x="82" y="552"/>
                    <a:pt x="349" y="1067"/>
                    <a:pt x="539" y="1257"/>
                  </a:cubicBezTo>
                  <a:cubicBezTo>
                    <a:pt x="729" y="1447"/>
                    <a:pt x="844" y="2133"/>
                    <a:pt x="1015" y="2323"/>
                  </a:cubicBezTo>
                  <a:cubicBezTo>
                    <a:pt x="1186" y="2532"/>
                    <a:pt x="1205" y="3199"/>
                    <a:pt x="1301" y="3275"/>
                  </a:cubicBezTo>
                  <a:cubicBezTo>
                    <a:pt x="1313" y="3285"/>
                    <a:pt x="1327" y="3289"/>
                    <a:pt x="1341" y="3289"/>
                  </a:cubicBezTo>
                  <a:cubicBezTo>
                    <a:pt x="1439" y="3289"/>
                    <a:pt x="1579" y="3091"/>
                    <a:pt x="1662" y="3008"/>
                  </a:cubicBezTo>
                  <a:cubicBezTo>
                    <a:pt x="1757" y="2913"/>
                    <a:pt x="2119" y="2970"/>
                    <a:pt x="2157" y="2875"/>
                  </a:cubicBezTo>
                  <a:cubicBezTo>
                    <a:pt x="2310" y="2609"/>
                    <a:pt x="1872" y="2456"/>
                    <a:pt x="1700" y="2304"/>
                  </a:cubicBezTo>
                  <a:cubicBezTo>
                    <a:pt x="1529" y="2133"/>
                    <a:pt x="1453" y="1676"/>
                    <a:pt x="1301" y="1295"/>
                  </a:cubicBezTo>
                  <a:cubicBezTo>
                    <a:pt x="1148" y="914"/>
                    <a:pt x="710" y="229"/>
                    <a:pt x="577" y="58"/>
                  </a:cubicBezTo>
                  <a:cubicBezTo>
                    <a:pt x="550" y="17"/>
                    <a:pt x="504" y="0"/>
                    <a:pt x="449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66"/>
            <p:cNvSpPr/>
            <p:nvPr/>
          </p:nvSpPr>
          <p:spPr>
            <a:xfrm>
              <a:off x="4097815" y="4490277"/>
              <a:ext cx="50950" cy="67850"/>
            </a:xfrm>
            <a:custGeom>
              <a:rect b="b" l="l" r="r" t="t"/>
              <a:pathLst>
                <a:path extrusionOk="0" h="2714" w="2038">
                  <a:moveTo>
                    <a:pt x="172" y="1"/>
                  </a:moveTo>
                  <a:cubicBezTo>
                    <a:pt x="1" y="1"/>
                    <a:pt x="1" y="286"/>
                    <a:pt x="96" y="515"/>
                  </a:cubicBezTo>
                  <a:cubicBezTo>
                    <a:pt x="172" y="705"/>
                    <a:pt x="667" y="1505"/>
                    <a:pt x="838" y="1676"/>
                  </a:cubicBezTo>
                  <a:cubicBezTo>
                    <a:pt x="991" y="1847"/>
                    <a:pt x="1086" y="2323"/>
                    <a:pt x="1219" y="2456"/>
                  </a:cubicBezTo>
                  <a:cubicBezTo>
                    <a:pt x="1308" y="2545"/>
                    <a:pt x="1431" y="2714"/>
                    <a:pt x="1508" y="2714"/>
                  </a:cubicBezTo>
                  <a:cubicBezTo>
                    <a:pt x="1530" y="2714"/>
                    <a:pt x="1549" y="2700"/>
                    <a:pt x="1562" y="2666"/>
                  </a:cubicBezTo>
                  <a:cubicBezTo>
                    <a:pt x="1638" y="2533"/>
                    <a:pt x="1809" y="2514"/>
                    <a:pt x="1923" y="2437"/>
                  </a:cubicBezTo>
                  <a:cubicBezTo>
                    <a:pt x="2038" y="2361"/>
                    <a:pt x="2000" y="2323"/>
                    <a:pt x="1904" y="2152"/>
                  </a:cubicBezTo>
                  <a:cubicBezTo>
                    <a:pt x="1790" y="2000"/>
                    <a:pt x="1371" y="1657"/>
                    <a:pt x="1238" y="1562"/>
                  </a:cubicBezTo>
                  <a:cubicBezTo>
                    <a:pt x="1067" y="1466"/>
                    <a:pt x="819" y="762"/>
                    <a:pt x="610" y="515"/>
                  </a:cubicBezTo>
                  <a:cubicBezTo>
                    <a:pt x="400" y="248"/>
                    <a:pt x="324" y="1"/>
                    <a:pt x="172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66"/>
            <p:cNvSpPr/>
            <p:nvPr/>
          </p:nvSpPr>
          <p:spPr>
            <a:xfrm>
              <a:off x="4116865" y="4504852"/>
              <a:ext cx="40000" cy="43425"/>
            </a:xfrm>
            <a:custGeom>
              <a:rect b="b" l="l" r="r" t="t"/>
              <a:pathLst>
                <a:path extrusionOk="0" h="1737" w="1600">
                  <a:moveTo>
                    <a:pt x="112" y="0"/>
                  </a:moveTo>
                  <a:cubicBezTo>
                    <a:pt x="24" y="0"/>
                    <a:pt x="0" y="122"/>
                    <a:pt x="0" y="122"/>
                  </a:cubicBezTo>
                  <a:cubicBezTo>
                    <a:pt x="0" y="122"/>
                    <a:pt x="1085" y="1645"/>
                    <a:pt x="1238" y="1702"/>
                  </a:cubicBezTo>
                  <a:cubicBezTo>
                    <a:pt x="1268" y="1727"/>
                    <a:pt x="1294" y="1736"/>
                    <a:pt x="1316" y="1736"/>
                  </a:cubicBezTo>
                  <a:cubicBezTo>
                    <a:pt x="1378" y="1736"/>
                    <a:pt x="1409" y="1664"/>
                    <a:pt x="1409" y="1664"/>
                  </a:cubicBezTo>
                  <a:cubicBezTo>
                    <a:pt x="1409" y="1664"/>
                    <a:pt x="1599" y="1550"/>
                    <a:pt x="1504" y="1321"/>
                  </a:cubicBezTo>
                  <a:cubicBezTo>
                    <a:pt x="1409" y="1112"/>
                    <a:pt x="1180" y="1188"/>
                    <a:pt x="1047" y="1017"/>
                  </a:cubicBezTo>
                  <a:cubicBezTo>
                    <a:pt x="933" y="845"/>
                    <a:pt x="666" y="693"/>
                    <a:pt x="590" y="503"/>
                  </a:cubicBezTo>
                  <a:cubicBezTo>
                    <a:pt x="495" y="312"/>
                    <a:pt x="324" y="122"/>
                    <a:pt x="190" y="27"/>
                  </a:cubicBezTo>
                  <a:cubicBezTo>
                    <a:pt x="160" y="8"/>
                    <a:pt x="134" y="0"/>
                    <a:pt x="11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66"/>
            <p:cNvSpPr/>
            <p:nvPr/>
          </p:nvSpPr>
          <p:spPr>
            <a:xfrm>
              <a:off x="4105915" y="4567377"/>
              <a:ext cx="53325" cy="41525"/>
            </a:xfrm>
            <a:custGeom>
              <a:rect b="b" l="l" r="r" t="t"/>
              <a:pathLst>
                <a:path extrusionOk="0" h="1661" w="2133">
                  <a:moveTo>
                    <a:pt x="801" y="0"/>
                  </a:moveTo>
                  <a:cubicBezTo>
                    <a:pt x="650" y="0"/>
                    <a:pt x="501" y="65"/>
                    <a:pt x="343" y="115"/>
                  </a:cubicBezTo>
                  <a:cubicBezTo>
                    <a:pt x="0" y="229"/>
                    <a:pt x="229" y="610"/>
                    <a:pt x="381" y="819"/>
                  </a:cubicBezTo>
                  <a:cubicBezTo>
                    <a:pt x="552" y="1048"/>
                    <a:pt x="724" y="991"/>
                    <a:pt x="1028" y="1086"/>
                  </a:cubicBezTo>
                  <a:cubicBezTo>
                    <a:pt x="1333" y="1181"/>
                    <a:pt x="1333" y="1448"/>
                    <a:pt x="1504" y="1581"/>
                  </a:cubicBezTo>
                  <a:cubicBezTo>
                    <a:pt x="1565" y="1635"/>
                    <a:pt x="1618" y="1660"/>
                    <a:pt x="1669" y="1660"/>
                  </a:cubicBezTo>
                  <a:cubicBezTo>
                    <a:pt x="1761" y="1660"/>
                    <a:pt x="1844" y="1576"/>
                    <a:pt x="1942" y="1429"/>
                  </a:cubicBezTo>
                  <a:cubicBezTo>
                    <a:pt x="2132" y="1086"/>
                    <a:pt x="1580" y="591"/>
                    <a:pt x="1238" y="229"/>
                  </a:cubicBezTo>
                  <a:cubicBezTo>
                    <a:pt x="1082" y="56"/>
                    <a:pt x="940" y="0"/>
                    <a:pt x="801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66"/>
            <p:cNvSpPr/>
            <p:nvPr/>
          </p:nvSpPr>
          <p:spPr>
            <a:xfrm>
              <a:off x="4136840" y="4553877"/>
              <a:ext cx="34775" cy="50125"/>
            </a:xfrm>
            <a:custGeom>
              <a:rect b="b" l="l" r="r" t="t"/>
              <a:pathLst>
                <a:path extrusionOk="0" h="2005" w="1391">
                  <a:moveTo>
                    <a:pt x="453" y="1"/>
                  </a:moveTo>
                  <a:cubicBezTo>
                    <a:pt x="272" y="1"/>
                    <a:pt x="55" y="338"/>
                    <a:pt x="39" y="503"/>
                  </a:cubicBezTo>
                  <a:cubicBezTo>
                    <a:pt x="1" y="693"/>
                    <a:pt x="381" y="1112"/>
                    <a:pt x="610" y="1321"/>
                  </a:cubicBezTo>
                  <a:cubicBezTo>
                    <a:pt x="819" y="1531"/>
                    <a:pt x="838" y="1911"/>
                    <a:pt x="991" y="1988"/>
                  </a:cubicBezTo>
                  <a:cubicBezTo>
                    <a:pt x="1012" y="2000"/>
                    <a:pt x="1031" y="2005"/>
                    <a:pt x="1048" y="2005"/>
                  </a:cubicBezTo>
                  <a:cubicBezTo>
                    <a:pt x="1141" y="2005"/>
                    <a:pt x="1184" y="1852"/>
                    <a:pt x="1200" y="1740"/>
                  </a:cubicBezTo>
                  <a:cubicBezTo>
                    <a:pt x="1219" y="1607"/>
                    <a:pt x="1390" y="1493"/>
                    <a:pt x="1371" y="1321"/>
                  </a:cubicBezTo>
                  <a:cubicBezTo>
                    <a:pt x="1314" y="1036"/>
                    <a:pt x="991" y="769"/>
                    <a:pt x="762" y="636"/>
                  </a:cubicBezTo>
                  <a:cubicBezTo>
                    <a:pt x="572" y="484"/>
                    <a:pt x="724" y="179"/>
                    <a:pt x="534" y="27"/>
                  </a:cubicBezTo>
                  <a:cubicBezTo>
                    <a:pt x="508" y="9"/>
                    <a:pt x="481" y="1"/>
                    <a:pt x="453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66"/>
            <p:cNvSpPr/>
            <p:nvPr/>
          </p:nvSpPr>
          <p:spPr>
            <a:xfrm>
              <a:off x="4154465" y="4555127"/>
              <a:ext cx="32375" cy="34325"/>
            </a:xfrm>
            <a:custGeom>
              <a:rect b="b" l="l" r="r" t="t"/>
              <a:pathLst>
                <a:path extrusionOk="0" h="1373" w="1295">
                  <a:moveTo>
                    <a:pt x="107" y="1"/>
                  </a:moveTo>
                  <a:cubicBezTo>
                    <a:pt x="74" y="1"/>
                    <a:pt x="50" y="11"/>
                    <a:pt x="38" y="34"/>
                  </a:cubicBezTo>
                  <a:cubicBezTo>
                    <a:pt x="0" y="148"/>
                    <a:pt x="152" y="357"/>
                    <a:pt x="286" y="434"/>
                  </a:cubicBezTo>
                  <a:cubicBezTo>
                    <a:pt x="419" y="510"/>
                    <a:pt x="590" y="776"/>
                    <a:pt x="724" y="929"/>
                  </a:cubicBezTo>
                  <a:cubicBezTo>
                    <a:pt x="876" y="1100"/>
                    <a:pt x="895" y="1347"/>
                    <a:pt x="1047" y="1366"/>
                  </a:cubicBezTo>
                  <a:cubicBezTo>
                    <a:pt x="1061" y="1370"/>
                    <a:pt x="1074" y="1372"/>
                    <a:pt x="1085" y="1372"/>
                  </a:cubicBezTo>
                  <a:cubicBezTo>
                    <a:pt x="1185" y="1372"/>
                    <a:pt x="1205" y="1232"/>
                    <a:pt x="1257" y="1062"/>
                  </a:cubicBezTo>
                  <a:cubicBezTo>
                    <a:pt x="1295" y="833"/>
                    <a:pt x="1180" y="967"/>
                    <a:pt x="1066" y="833"/>
                  </a:cubicBezTo>
                  <a:cubicBezTo>
                    <a:pt x="971" y="700"/>
                    <a:pt x="666" y="415"/>
                    <a:pt x="571" y="262"/>
                  </a:cubicBezTo>
                  <a:cubicBezTo>
                    <a:pt x="495" y="156"/>
                    <a:pt x="237" y="1"/>
                    <a:pt x="107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66"/>
            <p:cNvSpPr/>
            <p:nvPr/>
          </p:nvSpPr>
          <p:spPr>
            <a:xfrm>
              <a:off x="4185990" y="4583002"/>
              <a:ext cx="21800" cy="11050"/>
            </a:xfrm>
            <a:custGeom>
              <a:rect b="b" l="l" r="r" t="t"/>
              <a:pathLst>
                <a:path extrusionOk="0" h="442" w="872">
                  <a:moveTo>
                    <a:pt x="120" y="0"/>
                  </a:moveTo>
                  <a:cubicBezTo>
                    <a:pt x="1" y="0"/>
                    <a:pt x="35" y="236"/>
                    <a:pt x="53" y="290"/>
                  </a:cubicBezTo>
                  <a:cubicBezTo>
                    <a:pt x="91" y="366"/>
                    <a:pt x="395" y="442"/>
                    <a:pt x="605" y="442"/>
                  </a:cubicBezTo>
                  <a:cubicBezTo>
                    <a:pt x="795" y="442"/>
                    <a:pt x="871" y="328"/>
                    <a:pt x="871" y="232"/>
                  </a:cubicBezTo>
                  <a:cubicBezTo>
                    <a:pt x="871" y="161"/>
                    <a:pt x="827" y="144"/>
                    <a:pt x="769" y="144"/>
                  </a:cubicBezTo>
                  <a:cubicBezTo>
                    <a:pt x="718" y="144"/>
                    <a:pt x="658" y="156"/>
                    <a:pt x="605" y="156"/>
                  </a:cubicBezTo>
                  <a:cubicBezTo>
                    <a:pt x="491" y="156"/>
                    <a:pt x="300" y="80"/>
                    <a:pt x="148" y="4"/>
                  </a:cubicBezTo>
                  <a:cubicBezTo>
                    <a:pt x="138" y="1"/>
                    <a:pt x="129" y="0"/>
                    <a:pt x="120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66"/>
            <p:cNvSpPr/>
            <p:nvPr/>
          </p:nvSpPr>
          <p:spPr>
            <a:xfrm>
              <a:off x="4167315" y="4593427"/>
              <a:ext cx="38575" cy="19900"/>
            </a:xfrm>
            <a:custGeom>
              <a:rect b="b" l="l" r="r" t="t"/>
              <a:pathLst>
                <a:path extrusionOk="0" h="796" w="1543">
                  <a:moveTo>
                    <a:pt x="455" y="1"/>
                  </a:moveTo>
                  <a:cubicBezTo>
                    <a:pt x="314" y="1"/>
                    <a:pt x="170" y="96"/>
                    <a:pt x="95" y="215"/>
                  </a:cubicBezTo>
                  <a:cubicBezTo>
                    <a:pt x="0" y="348"/>
                    <a:pt x="0" y="558"/>
                    <a:pt x="171" y="558"/>
                  </a:cubicBezTo>
                  <a:cubicBezTo>
                    <a:pt x="214" y="558"/>
                    <a:pt x="265" y="557"/>
                    <a:pt x="321" y="557"/>
                  </a:cubicBezTo>
                  <a:cubicBezTo>
                    <a:pt x="487" y="557"/>
                    <a:pt x="690" y="567"/>
                    <a:pt x="819" y="653"/>
                  </a:cubicBezTo>
                  <a:cubicBezTo>
                    <a:pt x="906" y="741"/>
                    <a:pt x="1093" y="796"/>
                    <a:pt x="1243" y="796"/>
                  </a:cubicBezTo>
                  <a:cubicBezTo>
                    <a:pt x="1321" y="796"/>
                    <a:pt x="1389" y="781"/>
                    <a:pt x="1428" y="748"/>
                  </a:cubicBezTo>
                  <a:cubicBezTo>
                    <a:pt x="1542" y="691"/>
                    <a:pt x="1485" y="444"/>
                    <a:pt x="1352" y="425"/>
                  </a:cubicBezTo>
                  <a:cubicBezTo>
                    <a:pt x="1335" y="418"/>
                    <a:pt x="1314" y="415"/>
                    <a:pt x="1290" y="415"/>
                  </a:cubicBezTo>
                  <a:cubicBezTo>
                    <a:pt x="1223" y="415"/>
                    <a:pt x="1135" y="436"/>
                    <a:pt x="1052" y="436"/>
                  </a:cubicBezTo>
                  <a:cubicBezTo>
                    <a:pt x="1002" y="436"/>
                    <a:pt x="955" y="429"/>
                    <a:pt x="914" y="406"/>
                  </a:cubicBezTo>
                  <a:cubicBezTo>
                    <a:pt x="762" y="329"/>
                    <a:pt x="743" y="101"/>
                    <a:pt x="571" y="25"/>
                  </a:cubicBezTo>
                  <a:cubicBezTo>
                    <a:pt x="534" y="8"/>
                    <a:pt x="494" y="1"/>
                    <a:pt x="455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66"/>
            <p:cNvSpPr/>
            <p:nvPr/>
          </p:nvSpPr>
          <p:spPr>
            <a:xfrm>
              <a:off x="4145415" y="4606327"/>
              <a:ext cx="40000" cy="23025"/>
            </a:xfrm>
            <a:custGeom>
              <a:rect b="b" l="l" r="r" t="t"/>
              <a:pathLst>
                <a:path extrusionOk="0" h="921" w="1600">
                  <a:moveTo>
                    <a:pt x="609" y="1"/>
                  </a:moveTo>
                  <a:cubicBezTo>
                    <a:pt x="508" y="1"/>
                    <a:pt x="399" y="80"/>
                    <a:pt x="248" y="118"/>
                  </a:cubicBezTo>
                  <a:cubicBezTo>
                    <a:pt x="38" y="194"/>
                    <a:pt x="0" y="499"/>
                    <a:pt x="96" y="594"/>
                  </a:cubicBezTo>
                  <a:cubicBezTo>
                    <a:pt x="141" y="639"/>
                    <a:pt x="232" y="658"/>
                    <a:pt x="339" y="658"/>
                  </a:cubicBezTo>
                  <a:cubicBezTo>
                    <a:pt x="457" y="658"/>
                    <a:pt x="594" y="634"/>
                    <a:pt x="705" y="594"/>
                  </a:cubicBezTo>
                  <a:cubicBezTo>
                    <a:pt x="725" y="587"/>
                    <a:pt x="745" y="583"/>
                    <a:pt x="765" y="583"/>
                  </a:cubicBezTo>
                  <a:cubicBezTo>
                    <a:pt x="960" y="583"/>
                    <a:pt x="1178" y="883"/>
                    <a:pt x="1333" y="918"/>
                  </a:cubicBezTo>
                  <a:cubicBezTo>
                    <a:pt x="1348" y="919"/>
                    <a:pt x="1362" y="920"/>
                    <a:pt x="1375" y="920"/>
                  </a:cubicBezTo>
                  <a:cubicBezTo>
                    <a:pt x="1520" y="920"/>
                    <a:pt x="1600" y="828"/>
                    <a:pt x="1600" y="689"/>
                  </a:cubicBezTo>
                  <a:cubicBezTo>
                    <a:pt x="1600" y="461"/>
                    <a:pt x="1276" y="537"/>
                    <a:pt x="1086" y="442"/>
                  </a:cubicBezTo>
                  <a:cubicBezTo>
                    <a:pt x="895" y="346"/>
                    <a:pt x="876" y="251"/>
                    <a:pt x="762" y="80"/>
                  </a:cubicBezTo>
                  <a:cubicBezTo>
                    <a:pt x="710" y="22"/>
                    <a:pt x="661" y="1"/>
                    <a:pt x="609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66"/>
            <p:cNvSpPr/>
            <p:nvPr/>
          </p:nvSpPr>
          <p:spPr>
            <a:xfrm>
              <a:off x="3931240" y="4441827"/>
              <a:ext cx="73325" cy="99850"/>
            </a:xfrm>
            <a:custGeom>
              <a:rect b="b" l="l" r="r" t="t"/>
              <a:pathLst>
                <a:path extrusionOk="0" h="3994" w="2933">
                  <a:moveTo>
                    <a:pt x="878" y="0"/>
                  </a:moveTo>
                  <a:cubicBezTo>
                    <a:pt x="690" y="0"/>
                    <a:pt x="483" y="56"/>
                    <a:pt x="324" y="206"/>
                  </a:cubicBezTo>
                  <a:cubicBezTo>
                    <a:pt x="0" y="549"/>
                    <a:pt x="381" y="2186"/>
                    <a:pt x="476" y="2929"/>
                  </a:cubicBezTo>
                  <a:cubicBezTo>
                    <a:pt x="591" y="3690"/>
                    <a:pt x="1047" y="3880"/>
                    <a:pt x="1561" y="3976"/>
                  </a:cubicBezTo>
                  <a:cubicBezTo>
                    <a:pt x="1635" y="3988"/>
                    <a:pt x="1698" y="3994"/>
                    <a:pt x="1751" y="3994"/>
                  </a:cubicBezTo>
                  <a:cubicBezTo>
                    <a:pt x="2101" y="3994"/>
                    <a:pt x="2083" y="3759"/>
                    <a:pt x="2380" y="3709"/>
                  </a:cubicBezTo>
                  <a:cubicBezTo>
                    <a:pt x="2704" y="3633"/>
                    <a:pt x="2685" y="3404"/>
                    <a:pt x="2799" y="2986"/>
                  </a:cubicBezTo>
                  <a:cubicBezTo>
                    <a:pt x="2932" y="2586"/>
                    <a:pt x="2323" y="1881"/>
                    <a:pt x="2171" y="1596"/>
                  </a:cubicBezTo>
                  <a:cubicBezTo>
                    <a:pt x="1999" y="1310"/>
                    <a:pt x="2037" y="949"/>
                    <a:pt x="2266" y="834"/>
                  </a:cubicBezTo>
                  <a:cubicBezTo>
                    <a:pt x="2475" y="739"/>
                    <a:pt x="2475" y="568"/>
                    <a:pt x="2304" y="511"/>
                  </a:cubicBezTo>
                  <a:cubicBezTo>
                    <a:pt x="1504" y="263"/>
                    <a:pt x="1523" y="377"/>
                    <a:pt x="1352" y="168"/>
                  </a:cubicBezTo>
                  <a:cubicBezTo>
                    <a:pt x="1291" y="76"/>
                    <a:pt x="1097" y="0"/>
                    <a:pt x="878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66"/>
            <p:cNvSpPr/>
            <p:nvPr/>
          </p:nvSpPr>
          <p:spPr>
            <a:xfrm>
              <a:off x="3996440" y="4477252"/>
              <a:ext cx="48600" cy="29225"/>
            </a:xfrm>
            <a:custGeom>
              <a:rect b="b" l="l" r="r" t="t"/>
              <a:pathLst>
                <a:path extrusionOk="0" h="1169" w="1944">
                  <a:moveTo>
                    <a:pt x="781" y="1"/>
                  </a:moveTo>
                  <a:cubicBezTo>
                    <a:pt x="755" y="1"/>
                    <a:pt x="729" y="3"/>
                    <a:pt x="705" y="8"/>
                  </a:cubicBezTo>
                  <a:cubicBezTo>
                    <a:pt x="286" y="103"/>
                    <a:pt x="1" y="407"/>
                    <a:pt x="39" y="655"/>
                  </a:cubicBezTo>
                  <a:cubicBezTo>
                    <a:pt x="77" y="902"/>
                    <a:pt x="419" y="1169"/>
                    <a:pt x="419" y="1169"/>
                  </a:cubicBezTo>
                  <a:cubicBezTo>
                    <a:pt x="568" y="959"/>
                    <a:pt x="905" y="906"/>
                    <a:pt x="1224" y="906"/>
                  </a:cubicBezTo>
                  <a:cubicBezTo>
                    <a:pt x="1555" y="906"/>
                    <a:pt x="1866" y="963"/>
                    <a:pt x="1931" y="963"/>
                  </a:cubicBezTo>
                  <a:cubicBezTo>
                    <a:pt x="1940" y="963"/>
                    <a:pt x="1944" y="962"/>
                    <a:pt x="1942" y="959"/>
                  </a:cubicBezTo>
                  <a:cubicBezTo>
                    <a:pt x="1782" y="530"/>
                    <a:pt x="1184" y="1"/>
                    <a:pt x="781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42" name="Google Shape;1742;p66"/>
          <p:cNvGrpSpPr/>
          <p:nvPr/>
        </p:nvGrpSpPr>
        <p:grpSpPr>
          <a:xfrm flipH="1" rot="-8921355">
            <a:off x="5853373" y="-241848"/>
            <a:ext cx="922209" cy="5557927"/>
            <a:chOff x="3892690" y="2667402"/>
            <a:chExt cx="333650" cy="2010900"/>
          </a:xfrm>
        </p:grpSpPr>
        <p:sp>
          <p:nvSpPr>
            <p:cNvPr id="1743" name="Google Shape;1743;p66"/>
            <p:cNvSpPr/>
            <p:nvPr/>
          </p:nvSpPr>
          <p:spPr>
            <a:xfrm>
              <a:off x="3892690" y="2667402"/>
              <a:ext cx="333650" cy="2010900"/>
            </a:xfrm>
            <a:custGeom>
              <a:rect b="b" l="l" r="r" t="t"/>
              <a:pathLst>
                <a:path extrusionOk="0" h="80436" w="13346">
                  <a:moveTo>
                    <a:pt x="6340" y="0"/>
                  </a:moveTo>
                  <a:lnTo>
                    <a:pt x="6092" y="191"/>
                  </a:lnTo>
                  <a:cubicBezTo>
                    <a:pt x="6035" y="229"/>
                    <a:pt x="5045" y="990"/>
                    <a:pt x="4474" y="2171"/>
                  </a:cubicBezTo>
                  <a:cubicBezTo>
                    <a:pt x="3770" y="3580"/>
                    <a:pt x="3922" y="4474"/>
                    <a:pt x="4093" y="4893"/>
                  </a:cubicBezTo>
                  <a:cubicBezTo>
                    <a:pt x="4284" y="5388"/>
                    <a:pt x="4798" y="5674"/>
                    <a:pt x="5521" y="5674"/>
                  </a:cubicBezTo>
                  <a:cubicBezTo>
                    <a:pt x="5655" y="5674"/>
                    <a:pt x="5845" y="5674"/>
                    <a:pt x="6054" y="5598"/>
                  </a:cubicBezTo>
                  <a:cubicBezTo>
                    <a:pt x="6054" y="5598"/>
                    <a:pt x="6054" y="5617"/>
                    <a:pt x="6092" y="5617"/>
                  </a:cubicBezTo>
                  <a:cubicBezTo>
                    <a:pt x="5940" y="5750"/>
                    <a:pt x="5731" y="5902"/>
                    <a:pt x="5578" y="6150"/>
                  </a:cubicBezTo>
                  <a:cubicBezTo>
                    <a:pt x="5064" y="6949"/>
                    <a:pt x="5464" y="7806"/>
                    <a:pt x="5959" y="8815"/>
                  </a:cubicBezTo>
                  <a:cubicBezTo>
                    <a:pt x="6245" y="9386"/>
                    <a:pt x="6054" y="10757"/>
                    <a:pt x="5940" y="11785"/>
                  </a:cubicBezTo>
                  <a:cubicBezTo>
                    <a:pt x="5864" y="12337"/>
                    <a:pt x="5807" y="12851"/>
                    <a:pt x="5807" y="13308"/>
                  </a:cubicBezTo>
                  <a:cubicBezTo>
                    <a:pt x="5769" y="13879"/>
                    <a:pt x="5578" y="14983"/>
                    <a:pt x="5388" y="16049"/>
                  </a:cubicBezTo>
                  <a:cubicBezTo>
                    <a:pt x="5160" y="17420"/>
                    <a:pt x="4950" y="18600"/>
                    <a:pt x="4988" y="19210"/>
                  </a:cubicBezTo>
                  <a:cubicBezTo>
                    <a:pt x="5007" y="19705"/>
                    <a:pt x="4779" y="20618"/>
                    <a:pt x="4493" y="21570"/>
                  </a:cubicBezTo>
                  <a:cubicBezTo>
                    <a:pt x="4303" y="22199"/>
                    <a:pt x="4112" y="22922"/>
                    <a:pt x="3941" y="23665"/>
                  </a:cubicBezTo>
                  <a:cubicBezTo>
                    <a:pt x="3675" y="24845"/>
                    <a:pt x="3256" y="27739"/>
                    <a:pt x="2913" y="30061"/>
                  </a:cubicBezTo>
                  <a:cubicBezTo>
                    <a:pt x="2704" y="31489"/>
                    <a:pt x="2513" y="32708"/>
                    <a:pt x="2437" y="33126"/>
                  </a:cubicBezTo>
                  <a:cubicBezTo>
                    <a:pt x="2247" y="34078"/>
                    <a:pt x="1181" y="35392"/>
                    <a:pt x="857" y="35582"/>
                  </a:cubicBezTo>
                  <a:cubicBezTo>
                    <a:pt x="0" y="36058"/>
                    <a:pt x="115" y="37143"/>
                    <a:pt x="210" y="37962"/>
                  </a:cubicBezTo>
                  <a:cubicBezTo>
                    <a:pt x="229" y="38095"/>
                    <a:pt x="229" y="38267"/>
                    <a:pt x="248" y="38381"/>
                  </a:cubicBezTo>
                  <a:cubicBezTo>
                    <a:pt x="286" y="38914"/>
                    <a:pt x="400" y="39409"/>
                    <a:pt x="781" y="39752"/>
                  </a:cubicBezTo>
                  <a:cubicBezTo>
                    <a:pt x="629" y="40247"/>
                    <a:pt x="724" y="40837"/>
                    <a:pt x="781" y="41217"/>
                  </a:cubicBezTo>
                  <a:cubicBezTo>
                    <a:pt x="781" y="41294"/>
                    <a:pt x="800" y="41332"/>
                    <a:pt x="800" y="41389"/>
                  </a:cubicBezTo>
                  <a:cubicBezTo>
                    <a:pt x="876" y="41865"/>
                    <a:pt x="1200" y="42226"/>
                    <a:pt x="1523" y="42512"/>
                  </a:cubicBezTo>
                  <a:cubicBezTo>
                    <a:pt x="1733" y="42721"/>
                    <a:pt x="1942" y="42931"/>
                    <a:pt x="2056" y="43178"/>
                  </a:cubicBezTo>
                  <a:cubicBezTo>
                    <a:pt x="2304" y="43673"/>
                    <a:pt x="2704" y="47291"/>
                    <a:pt x="2685" y="48623"/>
                  </a:cubicBezTo>
                  <a:cubicBezTo>
                    <a:pt x="2685" y="48909"/>
                    <a:pt x="2666" y="49480"/>
                    <a:pt x="2628" y="50203"/>
                  </a:cubicBezTo>
                  <a:cubicBezTo>
                    <a:pt x="2570" y="52336"/>
                    <a:pt x="2475" y="55953"/>
                    <a:pt x="2399" y="57038"/>
                  </a:cubicBezTo>
                  <a:cubicBezTo>
                    <a:pt x="2342" y="57876"/>
                    <a:pt x="2323" y="60027"/>
                    <a:pt x="2304" y="61931"/>
                  </a:cubicBezTo>
                  <a:cubicBezTo>
                    <a:pt x="2304" y="63397"/>
                    <a:pt x="2285" y="64920"/>
                    <a:pt x="2247" y="65224"/>
                  </a:cubicBezTo>
                  <a:cubicBezTo>
                    <a:pt x="2228" y="65472"/>
                    <a:pt x="2133" y="66062"/>
                    <a:pt x="2018" y="66690"/>
                  </a:cubicBezTo>
                  <a:cubicBezTo>
                    <a:pt x="1657" y="68613"/>
                    <a:pt x="1542" y="69489"/>
                    <a:pt x="1619" y="69946"/>
                  </a:cubicBezTo>
                  <a:cubicBezTo>
                    <a:pt x="1657" y="70155"/>
                    <a:pt x="1752" y="70403"/>
                    <a:pt x="1866" y="70612"/>
                  </a:cubicBezTo>
                  <a:cubicBezTo>
                    <a:pt x="1733" y="70688"/>
                    <a:pt x="1580" y="70783"/>
                    <a:pt x="1466" y="70878"/>
                  </a:cubicBezTo>
                  <a:cubicBezTo>
                    <a:pt x="971" y="71373"/>
                    <a:pt x="1085" y="72287"/>
                    <a:pt x="1333" y="73734"/>
                  </a:cubicBezTo>
                  <a:cubicBezTo>
                    <a:pt x="1352" y="73906"/>
                    <a:pt x="1371" y="74058"/>
                    <a:pt x="1390" y="74191"/>
                  </a:cubicBezTo>
                  <a:cubicBezTo>
                    <a:pt x="1580" y="75562"/>
                    <a:pt x="2704" y="75752"/>
                    <a:pt x="3065" y="75828"/>
                  </a:cubicBezTo>
                  <a:cubicBezTo>
                    <a:pt x="3180" y="75847"/>
                    <a:pt x="3294" y="75847"/>
                    <a:pt x="3389" y="75847"/>
                  </a:cubicBezTo>
                  <a:cubicBezTo>
                    <a:pt x="3846" y="75847"/>
                    <a:pt x="4093" y="75638"/>
                    <a:pt x="4208" y="75543"/>
                  </a:cubicBezTo>
                  <a:cubicBezTo>
                    <a:pt x="4322" y="75524"/>
                    <a:pt x="4417" y="75467"/>
                    <a:pt x="4512" y="75429"/>
                  </a:cubicBezTo>
                  <a:cubicBezTo>
                    <a:pt x="4569" y="75448"/>
                    <a:pt x="4607" y="75486"/>
                    <a:pt x="4626" y="75524"/>
                  </a:cubicBezTo>
                  <a:cubicBezTo>
                    <a:pt x="4626" y="75581"/>
                    <a:pt x="4607" y="75695"/>
                    <a:pt x="4607" y="75752"/>
                  </a:cubicBezTo>
                  <a:cubicBezTo>
                    <a:pt x="4588" y="75943"/>
                    <a:pt x="4569" y="76133"/>
                    <a:pt x="4588" y="76323"/>
                  </a:cubicBezTo>
                  <a:cubicBezTo>
                    <a:pt x="4398" y="76685"/>
                    <a:pt x="4379" y="77123"/>
                    <a:pt x="4512" y="77523"/>
                  </a:cubicBezTo>
                  <a:cubicBezTo>
                    <a:pt x="4665" y="77999"/>
                    <a:pt x="5102" y="78132"/>
                    <a:pt x="5350" y="78227"/>
                  </a:cubicBezTo>
                  <a:cubicBezTo>
                    <a:pt x="5388" y="78246"/>
                    <a:pt x="5426" y="78246"/>
                    <a:pt x="5464" y="78284"/>
                  </a:cubicBezTo>
                  <a:cubicBezTo>
                    <a:pt x="5464" y="78322"/>
                    <a:pt x="5464" y="78398"/>
                    <a:pt x="5483" y="78417"/>
                  </a:cubicBezTo>
                  <a:cubicBezTo>
                    <a:pt x="5521" y="78608"/>
                    <a:pt x="5540" y="78855"/>
                    <a:pt x="5674" y="79065"/>
                  </a:cubicBezTo>
                  <a:lnTo>
                    <a:pt x="5674" y="79103"/>
                  </a:lnTo>
                  <a:cubicBezTo>
                    <a:pt x="5750" y="79369"/>
                    <a:pt x="5959" y="79655"/>
                    <a:pt x="6378" y="79731"/>
                  </a:cubicBezTo>
                  <a:cubicBezTo>
                    <a:pt x="6435" y="79902"/>
                    <a:pt x="6568" y="80093"/>
                    <a:pt x="6797" y="80226"/>
                  </a:cubicBezTo>
                  <a:cubicBezTo>
                    <a:pt x="7006" y="80378"/>
                    <a:pt x="7273" y="80436"/>
                    <a:pt x="7539" y="80436"/>
                  </a:cubicBezTo>
                  <a:cubicBezTo>
                    <a:pt x="7920" y="80436"/>
                    <a:pt x="8434" y="80302"/>
                    <a:pt x="8701" y="79921"/>
                  </a:cubicBezTo>
                  <a:cubicBezTo>
                    <a:pt x="8796" y="79807"/>
                    <a:pt x="8815" y="79636"/>
                    <a:pt x="8853" y="79484"/>
                  </a:cubicBezTo>
                  <a:cubicBezTo>
                    <a:pt x="8910" y="79484"/>
                    <a:pt x="8967" y="79522"/>
                    <a:pt x="9043" y="79522"/>
                  </a:cubicBezTo>
                  <a:cubicBezTo>
                    <a:pt x="9043" y="79541"/>
                    <a:pt x="9062" y="79541"/>
                    <a:pt x="9062" y="79541"/>
                  </a:cubicBezTo>
                  <a:cubicBezTo>
                    <a:pt x="9081" y="79579"/>
                    <a:pt x="9100" y="79617"/>
                    <a:pt x="9138" y="79636"/>
                  </a:cubicBezTo>
                  <a:cubicBezTo>
                    <a:pt x="9348" y="79902"/>
                    <a:pt x="9671" y="80036"/>
                    <a:pt x="10014" y="80036"/>
                  </a:cubicBezTo>
                  <a:cubicBezTo>
                    <a:pt x="10319" y="80036"/>
                    <a:pt x="10623" y="79902"/>
                    <a:pt x="10814" y="79636"/>
                  </a:cubicBezTo>
                  <a:cubicBezTo>
                    <a:pt x="10909" y="79484"/>
                    <a:pt x="10985" y="79350"/>
                    <a:pt x="10985" y="79179"/>
                  </a:cubicBezTo>
                  <a:cubicBezTo>
                    <a:pt x="11099" y="79255"/>
                    <a:pt x="11233" y="79331"/>
                    <a:pt x="11385" y="79331"/>
                  </a:cubicBezTo>
                  <a:lnTo>
                    <a:pt x="11518" y="79331"/>
                  </a:lnTo>
                  <a:cubicBezTo>
                    <a:pt x="11766" y="79331"/>
                    <a:pt x="12032" y="79236"/>
                    <a:pt x="12204" y="79046"/>
                  </a:cubicBezTo>
                  <a:cubicBezTo>
                    <a:pt x="12299" y="78951"/>
                    <a:pt x="12375" y="78817"/>
                    <a:pt x="12394" y="78684"/>
                  </a:cubicBezTo>
                  <a:cubicBezTo>
                    <a:pt x="12527" y="78665"/>
                    <a:pt x="12679" y="78608"/>
                    <a:pt x="12794" y="78532"/>
                  </a:cubicBezTo>
                  <a:cubicBezTo>
                    <a:pt x="13079" y="78379"/>
                    <a:pt x="13232" y="78037"/>
                    <a:pt x="13193" y="77713"/>
                  </a:cubicBezTo>
                  <a:cubicBezTo>
                    <a:pt x="13174" y="77713"/>
                    <a:pt x="13155" y="77637"/>
                    <a:pt x="13155" y="77580"/>
                  </a:cubicBezTo>
                  <a:cubicBezTo>
                    <a:pt x="13270" y="77428"/>
                    <a:pt x="13346" y="77199"/>
                    <a:pt x="13346" y="76990"/>
                  </a:cubicBezTo>
                  <a:cubicBezTo>
                    <a:pt x="13327" y="76571"/>
                    <a:pt x="12965" y="76247"/>
                    <a:pt x="12508" y="76247"/>
                  </a:cubicBezTo>
                  <a:lnTo>
                    <a:pt x="12375" y="76247"/>
                  </a:lnTo>
                  <a:cubicBezTo>
                    <a:pt x="12337" y="76247"/>
                    <a:pt x="12337" y="76247"/>
                    <a:pt x="12318" y="76228"/>
                  </a:cubicBezTo>
                  <a:cubicBezTo>
                    <a:pt x="12242" y="76133"/>
                    <a:pt x="12146" y="76038"/>
                    <a:pt x="12032" y="76000"/>
                  </a:cubicBezTo>
                  <a:cubicBezTo>
                    <a:pt x="11994" y="75924"/>
                    <a:pt x="11918" y="75847"/>
                    <a:pt x="11842" y="75771"/>
                  </a:cubicBezTo>
                  <a:cubicBezTo>
                    <a:pt x="11804" y="75733"/>
                    <a:pt x="11709" y="75619"/>
                    <a:pt x="11651" y="75581"/>
                  </a:cubicBezTo>
                  <a:cubicBezTo>
                    <a:pt x="11556" y="75448"/>
                    <a:pt x="11385" y="75276"/>
                    <a:pt x="11195" y="75181"/>
                  </a:cubicBezTo>
                  <a:cubicBezTo>
                    <a:pt x="11195" y="75048"/>
                    <a:pt x="11175" y="74876"/>
                    <a:pt x="11099" y="74724"/>
                  </a:cubicBezTo>
                  <a:cubicBezTo>
                    <a:pt x="10947" y="74381"/>
                    <a:pt x="10661" y="74248"/>
                    <a:pt x="10509" y="74210"/>
                  </a:cubicBezTo>
                  <a:cubicBezTo>
                    <a:pt x="10471" y="74134"/>
                    <a:pt x="10395" y="74096"/>
                    <a:pt x="10338" y="74039"/>
                  </a:cubicBezTo>
                  <a:lnTo>
                    <a:pt x="10205" y="73886"/>
                  </a:lnTo>
                  <a:cubicBezTo>
                    <a:pt x="10090" y="73639"/>
                    <a:pt x="9843" y="73353"/>
                    <a:pt x="9614" y="73163"/>
                  </a:cubicBezTo>
                  <a:cubicBezTo>
                    <a:pt x="9519" y="73087"/>
                    <a:pt x="9386" y="73030"/>
                    <a:pt x="9272" y="73011"/>
                  </a:cubicBezTo>
                  <a:cubicBezTo>
                    <a:pt x="9253" y="72992"/>
                    <a:pt x="9253" y="72973"/>
                    <a:pt x="9234" y="72935"/>
                  </a:cubicBezTo>
                  <a:cubicBezTo>
                    <a:pt x="9272" y="72687"/>
                    <a:pt x="9196" y="72363"/>
                    <a:pt x="9005" y="72135"/>
                  </a:cubicBezTo>
                  <a:cubicBezTo>
                    <a:pt x="8948" y="72040"/>
                    <a:pt x="8853" y="71945"/>
                    <a:pt x="8758" y="71868"/>
                  </a:cubicBezTo>
                  <a:cubicBezTo>
                    <a:pt x="8758" y="71469"/>
                    <a:pt x="8510" y="71183"/>
                    <a:pt x="8110" y="71069"/>
                  </a:cubicBezTo>
                  <a:cubicBezTo>
                    <a:pt x="8110" y="71031"/>
                    <a:pt x="8129" y="71012"/>
                    <a:pt x="8129" y="71012"/>
                  </a:cubicBezTo>
                  <a:cubicBezTo>
                    <a:pt x="8415" y="70441"/>
                    <a:pt x="8187" y="69603"/>
                    <a:pt x="7844" y="68537"/>
                  </a:cubicBezTo>
                  <a:cubicBezTo>
                    <a:pt x="7825" y="68423"/>
                    <a:pt x="7768" y="68327"/>
                    <a:pt x="7749" y="68232"/>
                  </a:cubicBezTo>
                  <a:cubicBezTo>
                    <a:pt x="7615" y="67680"/>
                    <a:pt x="7539" y="63111"/>
                    <a:pt x="7615" y="60674"/>
                  </a:cubicBezTo>
                  <a:cubicBezTo>
                    <a:pt x="7634" y="59551"/>
                    <a:pt x="7863" y="57019"/>
                    <a:pt x="8091" y="54791"/>
                  </a:cubicBezTo>
                  <a:cubicBezTo>
                    <a:pt x="8282" y="52640"/>
                    <a:pt x="8472" y="50755"/>
                    <a:pt x="8472" y="50051"/>
                  </a:cubicBezTo>
                  <a:cubicBezTo>
                    <a:pt x="8491" y="48566"/>
                    <a:pt x="8301" y="44892"/>
                    <a:pt x="8206" y="44149"/>
                  </a:cubicBezTo>
                  <a:cubicBezTo>
                    <a:pt x="8225" y="44092"/>
                    <a:pt x="8301" y="44054"/>
                    <a:pt x="8339" y="44016"/>
                  </a:cubicBezTo>
                  <a:cubicBezTo>
                    <a:pt x="8567" y="43826"/>
                    <a:pt x="8891" y="43483"/>
                    <a:pt x="8948" y="42912"/>
                  </a:cubicBezTo>
                  <a:cubicBezTo>
                    <a:pt x="9005" y="41903"/>
                    <a:pt x="8872" y="41313"/>
                    <a:pt x="8529" y="40932"/>
                  </a:cubicBezTo>
                  <a:cubicBezTo>
                    <a:pt x="8491" y="40894"/>
                    <a:pt x="8415" y="40837"/>
                    <a:pt x="8377" y="40799"/>
                  </a:cubicBezTo>
                  <a:cubicBezTo>
                    <a:pt x="8415" y="40494"/>
                    <a:pt x="8472" y="39980"/>
                    <a:pt x="8377" y="39561"/>
                  </a:cubicBezTo>
                  <a:cubicBezTo>
                    <a:pt x="8434" y="39485"/>
                    <a:pt x="8510" y="39390"/>
                    <a:pt x="8586" y="39314"/>
                  </a:cubicBezTo>
                  <a:cubicBezTo>
                    <a:pt x="8872" y="38857"/>
                    <a:pt x="8796" y="38305"/>
                    <a:pt x="8720" y="37829"/>
                  </a:cubicBezTo>
                  <a:cubicBezTo>
                    <a:pt x="8701" y="37676"/>
                    <a:pt x="8682" y="37467"/>
                    <a:pt x="8682" y="37391"/>
                  </a:cubicBezTo>
                  <a:cubicBezTo>
                    <a:pt x="8910" y="36686"/>
                    <a:pt x="8605" y="36077"/>
                    <a:pt x="8244" y="35468"/>
                  </a:cubicBezTo>
                  <a:cubicBezTo>
                    <a:pt x="8034" y="34840"/>
                    <a:pt x="7958" y="30690"/>
                    <a:pt x="8110" y="28595"/>
                  </a:cubicBezTo>
                  <a:cubicBezTo>
                    <a:pt x="8187" y="27415"/>
                    <a:pt x="8986" y="23074"/>
                    <a:pt x="9576" y="19895"/>
                  </a:cubicBezTo>
                  <a:cubicBezTo>
                    <a:pt x="9995" y="17782"/>
                    <a:pt x="10205" y="16563"/>
                    <a:pt x="10243" y="16221"/>
                  </a:cubicBezTo>
                  <a:cubicBezTo>
                    <a:pt x="10376" y="15117"/>
                    <a:pt x="10528" y="10605"/>
                    <a:pt x="10566" y="9957"/>
                  </a:cubicBezTo>
                  <a:cubicBezTo>
                    <a:pt x="10566" y="9596"/>
                    <a:pt x="11061" y="8853"/>
                    <a:pt x="11347" y="8415"/>
                  </a:cubicBezTo>
                  <a:cubicBezTo>
                    <a:pt x="11709" y="7882"/>
                    <a:pt x="11899" y="7578"/>
                    <a:pt x="11937" y="7216"/>
                  </a:cubicBezTo>
                  <a:cubicBezTo>
                    <a:pt x="11937" y="7197"/>
                    <a:pt x="12013" y="4284"/>
                    <a:pt x="11442" y="3408"/>
                  </a:cubicBezTo>
                  <a:cubicBezTo>
                    <a:pt x="11042" y="2761"/>
                    <a:pt x="10205" y="2247"/>
                    <a:pt x="9538" y="2247"/>
                  </a:cubicBezTo>
                  <a:cubicBezTo>
                    <a:pt x="9348" y="2247"/>
                    <a:pt x="9177" y="2285"/>
                    <a:pt x="9005" y="2361"/>
                  </a:cubicBezTo>
                  <a:cubicBezTo>
                    <a:pt x="8967" y="2380"/>
                    <a:pt x="8853" y="2437"/>
                    <a:pt x="8720" y="2437"/>
                  </a:cubicBezTo>
                  <a:lnTo>
                    <a:pt x="8701" y="2437"/>
                  </a:lnTo>
                  <a:cubicBezTo>
                    <a:pt x="8662" y="2285"/>
                    <a:pt x="8605" y="2057"/>
                    <a:pt x="8586" y="1885"/>
                  </a:cubicBezTo>
                  <a:cubicBezTo>
                    <a:pt x="8567" y="1695"/>
                    <a:pt x="8529" y="1523"/>
                    <a:pt x="8491" y="1333"/>
                  </a:cubicBezTo>
                  <a:cubicBezTo>
                    <a:pt x="8282" y="534"/>
                    <a:pt x="7159" y="172"/>
                    <a:pt x="6683" y="77"/>
                  </a:cubicBezTo>
                  <a:lnTo>
                    <a:pt x="6340" y="0"/>
                  </a:lnTo>
                  <a:close/>
                </a:path>
              </a:pathLst>
            </a:custGeom>
            <a:solidFill>
              <a:srgbClr val="2056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66"/>
            <p:cNvSpPr/>
            <p:nvPr/>
          </p:nvSpPr>
          <p:spPr>
            <a:xfrm>
              <a:off x="3907440" y="2680251"/>
              <a:ext cx="265600" cy="968600"/>
            </a:xfrm>
            <a:custGeom>
              <a:rect b="b" l="l" r="r" t="t"/>
              <a:pathLst>
                <a:path extrusionOk="0" h="38744" w="10624">
                  <a:moveTo>
                    <a:pt x="5902" y="0"/>
                  </a:moveTo>
                  <a:cubicBezTo>
                    <a:pt x="5902" y="0"/>
                    <a:pt x="5007" y="686"/>
                    <a:pt x="4493" y="1733"/>
                  </a:cubicBezTo>
                  <a:cubicBezTo>
                    <a:pt x="3979" y="2799"/>
                    <a:pt x="3998" y="3522"/>
                    <a:pt x="4132" y="3903"/>
                  </a:cubicBezTo>
                  <a:cubicBezTo>
                    <a:pt x="4221" y="4126"/>
                    <a:pt x="4558" y="4219"/>
                    <a:pt x="4880" y="4219"/>
                  </a:cubicBezTo>
                  <a:cubicBezTo>
                    <a:pt x="5107" y="4219"/>
                    <a:pt x="5327" y="4172"/>
                    <a:pt x="5445" y="4094"/>
                  </a:cubicBezTo>
                  <a:cubicBezTo>
                    <a:pt x="5476" y="4072"/>
                    <a:pt x="5510" y="4062"/>
                    <a:pt x="5545" y="4062"/>
                  </a:cubicBezTo>
                  <a:cubicBezTo>
                    <a:pt x="5816" y="4062"/>
                    <a:pt x="6194" y="4647"/>
                    <a:pt x="6245" y="4950"/>
                  </a:cubicBezTo>
                  <a:cubicBezTo>
                    <a:pt x="6321" y="5274"/>
                    <a:pt x="5807" y="5369"/>
                    <a:pt x="5540" y="5769"/>
                  </a:cubicBezTo>
                  <a:cubicBezTo>
                    <a:pt x="5274" y="6188"/>
                    <a:pt x="5426" y="6626"/>
                    <a:pt x="5959" y="7730"/>
                  </a:cubicBezTo>
                  <a:cubicBezTo>
                    <a:pt x="6511" y="8815"/>
                    <a:pt x="5902" y="11252"/>
                    <a:pt x="5883" y="12565"/>
                  </a:cubicBezTo>
                  <a:cubicBezTo>
                    <a:pt x="5826" y="13860"/>
                    <a:pt x="4988" y="17363"/>
                    <a:pt x="5065" y="18391"/>
                  </a:cubicBezTo>
                  <a:cubicBezTo>
                    <a:pt x="5141" y="19419"/>
                    <a:pt x="4417" y="21152"/>
                    <a:pt x="4017" y="23055"/>
                  </a:cubicBezTo>
                  <a:cubicBezTo>
                    <a:pt x="3618" y="24940"/>
                    <a:pt x="2742" y="31356"/>
                    <a:pt x="2513" y="32498"/>
                  </a:cubicBezTo>
                  <a:cubicBezTo>
                    <a:pt x="2285" y="33659"/>
                    <a:pt x="1086" y="35144"/>
                    <a:pt x="553" y="35449"/>
                  </a:cubicBezTo>
                  <a:cubicBezTo>
                    <a:pt x="0" y="35754"/>
                    <a:pt x="248" y="36877"/>
                    <a:pt x="305" y="37619"/>
                  </a:cubicBezTo>
                  <a:cubicBezTo>
                    <a:pt x="343" y="38362"/>
                    <a:pt x="495" y="38685"/>
                    <a:pt x="1371" y="38743"/>
                  </a:cubicBezTo>
                  <a:cubicBezTo>
                    <a:pt x="1390" y="38743"/>
                    <a:pt x="1408" y="38744"/>
                    <a:pt x="1427" y="38744"/>
                  </a:cubicBezTo>
                  <a:cubicBezTo>
                    <a:pt x="1841" y="38744"/>
                    <a:pt x="2206" y="38542"/>
                    <a:pt x="2571" y="38305"/>
                  </a:cubicBezTo>
                  <a:cubicBezTo>
                    <a:pt x="2304" y="37848"/>
                    <a:pt x="2057" y="37162"/>
                    <a:pt x="2038" y="36610"/>
                  </a:cubicBezTo>
                  <a:cubicBezTo>
                    <a:pt x="2018" y="35811"/>
                    <a:pt x="2494" y="35316"/>
                    <a:pt x="3465" y="35125"/>
                  </a:cubicBezTo>
                  <a:cubicBezTo>
                    <a:pt x="3580" y="35087"/>
                    <a:pt x="3732" y="35068"/>
                    <a:pt x="3846" y="35068"/>
                  </a:cubicBezTo>
                  <a:cubicBezTo>
                    <a:pt x="3896" y="35065"/>
                    <a:pt x="3947" y="35064"/>
                    <a:pt x="3996" y="35064"/>
                  </a:cubicBezTo>
                  <a:cubicBezTo>
                    <a:pt x="4584" y="35064"/>
                    <a:pt x="5112" y="35269"/>
                    <a:pt x="5445" y="35620"/>
                  </a:cubicBezTo>
                  <a:cubicBezTo>
                    <a:pt x="5731" y="35944"/>
                    <a:pt x="5712" y="36191"/>
                    <a:pt x="5712" y="36458"/>
                  </a:cubicBezTo>
                  <a:lnTo>
                    <a:pt x="5712" y="36763"/>
                  </a:lnTo>
                  <a:cubicBezTo>
                    <a:pt x="5712" y="37048"/>
                    <a:pt x="5712" y="37848"/>
                    <a:pt x="5445" y="38286"/>
                  </a:cubicBezTo>
                  <a:cubicBezTo>
                    <a:pt x="5560" y="38362"/>
                    <a:pt x="5674" y="38400"/>
                    <a:pt x="5769" y="38457"/>
                  </a:cubicBezTo>
                  <a:cubicBezTo>
                    <a:pt x="5952" y="38545"/>
                    <a:pt x="6170" y="38587"/>
                    <a:pt x="6388" y="38587"/>
                  </a:cubicBezTo>
                  <a:cubicBezTo>
                    <a:pt x="6784" y="38587"/>
                    <a:pt x="7177" y="38448"/>
                    <a:pt x="7349" y="38190"/>
                  </a:cubicBezTo>
                  <a:cubicBezTo>
                    <a:pt x="7616" y="37791"/>
                    <a:pt x="7197" y="36839"/>
                    <a:pt x="7349" y="36420"/>
                  </a:cubicBezTo>
                  <a:cubicBezTo>
                    <a:pt x="7482" y="36001"/>
                    <a:pt x="7292" y="35620"/>
                    <a:pt x="6968" y="35030"/>
                  </a:cubicBezTo>
                  <a:cubicBezTo>
                    <a:pt x="6664" y="34421"/>
                    <a:pt x="6626" y="29661"/>
                    <a:pt x="6759" y="27796"/>
                  </a:cubicBezTo>
                  <a:cubicBezTo>
                    <a:pt x="6873" y="25911"/>
                    <a:pt x="8777" y="16373"/>
                    <a:pt x="8891" y="15364"/>
                  </a:cubicBezTo>
                  <a:cubicBezTo>
                    <a:pt x="9005" y="14374"/>
                    <a:pt x="9177" y="10052"/>
                    <a:pt x="9196" y="9158"/>
                  </a:cubicBezTo>
                  <a:cubicBezTo>
                    <a:pt x="9234" y="8225"/>
                    <a:pt x="10566" y="6797"/>
                    <a:pt x="10585" y="6397"/>
                  </a:cubicBezTo>
                  <a:cubicBezTo>
                    <a:pt x="10624" y="5997"/>
                    <a:pt x="10566" y="3580"/>
                    <a:pt x="10205" y="3008"/>
                  </a:cubicBezTo>
                  <a:cubicBezTo>
                    <a:pt x="9902" y="2531"/>
                    <a:pt x="9294" y="2187"/>
                    <a:pt x="8913" y="2187"/>
                  </a:cubicBezTo>
                  <a:cubicBezTo>
                    <a:pt x="8839" y="2187"/>
                    <a:pt x="8773" y="2200"/>
                    <a:pt x="8720" y="2228"/>
                  </a:cubicBezTo>
                  <a:cubicBezTo>
                    <a:pt x="8560" y="2308"/>
                    <a:pt x="8342" y="2362"/>
                    <a:pt x="8131" y="2362"/>
                  </a:cubicBezTo>
                  <a:cubicBezTo>
                    <a:pt x="7939" y="2362"/>
                    <a:pt x="7751" y="2317"/>
                    <a:pt x="7616" y="2209"/>
                  </a:cubicBezTo>
                  <a:cubicBezTo>
                    <a:pt x="7330" y="1961"/>
                    <a:pt x="7292" y="1200"/>
                    <a:pt x="7178" y="724"/>
                  </a:cubicBezTo>
                  <a:cubicBezTo>
                    <a:pt x="7063" y="248"/>
                    <a:pt x="5902" y="0"/>
                    <a:pt x="590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66"/>
            <p:cNvSpPr/>
            <p:nvPr/>
          </p:nvSpPr>
          <p:spPr>
            <a:xfrm>
              <a:off x="3960265" y="3559302"/>
              <a:ext cx="88075" cy="107700"/>
            </a:xfrm>
            <a:custGeom>
              <a:rect b="b" l="l" r="r" t="t"/>
              <a:pathLst>
                <a:path extrusionOk="0" h="4308" w="3523">
                  <a:moveTo>
                    <a:pt x="1819" y="0"/>
                  </a:moveTo>
                  <a:cubicBezTo>
                    <a:pt x="1790" y="0"/>
                    <a:pt x="1762" y="1"/>
                    <a:pt x="1733" y="1"/>
                  </a:cubicBezTo>
                  <a:cubicBezTo>
                    <a:pt x="1619" y="1"/>
                    <a:pt x="1505" y="20"/>
                    <a:pt x="1352" y="59"/>
                  </a:cubicBezTo>
                  <a:cubicBezTo>
                    <a:pt x="458" y="249"/>
                    <a:pt x="1" y="687"/>
                    <a:pt x="20" y="1429"/>
                  </a:cubicBezTo>
                  <a:cubicBezTo>
                    <a:pt x="39" y="2153"/>
                    <a:pt x="477" y="3124"/>
                    <a:pt x="781" y="3504"/>
                  </a:cubicBezTo>
                  <a:cubicBezTo>
                    <a:pt x="857" y="3581"/>
                    <a:pt x="895" y="3676"/>
                    <a:pt x="953" y="3733"/>
                  </a:cubicBezTo>
                  <a:cubicBezTo>
                    <a:pt x="1205" y="4003"/>
                    <a:pt x="1406" y="4307"/>
                    <a:pt x="1733" y="4307"/>
                  </a:cubicBezTo>
                  <a:cubicBezTo>
                    <a:pt x="1751" y="4307"/>
                    <a:pt x="1771" y="4306"/>
                    <a:pt x="1790" y="4304"/>
                  </a:cubicBezTo>
                  <a:lnTo>
                    <a:pt x="1866" y="4304"/>
                  </a:lnTo>
                  <a:cubicBezTo>
                    <a:pt x="2171" y="4247"/>
                    <a:pt x="2476" y="3904"/>
                    <a:pt x="2742" y="3600"/>
                  </a:cubicBezTo>
                  <a:cubicBezTo>
                    <a:pt x="2875" y="3447"/>
                    <a:pt x="3009" y="3314"/>
                    <a:pt x="3085" y="3238"/>
                  </a:cubicBezTo>
                  <a:cubicBezTo>
                    <a:pt x="3447" y="3009"/>
                    <a:pt x="3523" y="2000"/>
                    <a:pt x="3485" y="1601"/>
                  </a:cubicBezTo>
                  <a:lnTo>
                    <a:pt x="3485" y="1258"/>
                  </a:lnTo>
                  <a:cubicBezTo>
                    <a:pt x="3485" y="1010"/>
                    <a:pt x="3504" y="820"/>
                    <a:pt x="3237" y="535"/>
                  </a:cubicBezTo>
                  <a:cubicBezTo>
                    <a:pt x="2928" y="189"/>
                    <a:pt x="2411" y="0"/>
                    <a:pt x="1819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66"/>
            <p:cNvSpPr/>
            <p:nvPr/>
          </p:nvSpPr>
          <p:spPr>
            <a:xfrm>
              <a:off x="3989290" y="3647852"/>
              <a:ext cx="37625" cy="16425"/>
            </a:xfrm>
            <a:custGeom>
              <a:rect b="b" l="l" r="r" t="t"/>
              <a:pathLst>
                <a:path extrusionOk="0" h="657" w="1505">
                  <a:moveTo>
                    <a:pt x="1505" y="0"/>
                  </a:moveTo>
                  <a:cubicBezTo>
                    <a:pt x="1372" y="58"/>
                    <a:pt x="1238" y="96"/>
                    <a:pt x="1143" y="153"/>
                  </a:cubicBezTo>
                  <a:cubicBezTo>
                    <a:pt x="964" y="222"/>
                    <a:pt x="800" y="251"/>
                    <a:pt x="612" y="251"/>
                  </a:cubicBezTo>
                  <a:cubicBezTo>
                    <a:pt x="439" y="251"/>
                    <a:pt x="246" y="227"/>
                    <a:pt x="1" y="191"/>
                  </a:cubicBezTo>
                  <a:lnTo>
                    <a:pt x="1" y="191"/>
                  </a:lnTo>
                  <a:cubicBezTo>
                    <a:pt x="171" y="447"/>
                    <a:pt x="342" y="657"/>
                    <a:pt x="608" y="657"/>
                  </a:cubicBezTo>
                  <a:cubicBezTo>
                    <a:pt x="639" y="657"/>
                    <a:pt x="672" y="654"/>
                    <a:pt x="705" y="648"/>
                  </a:cubicBezTo>
                  <a:cubicBezTo>
                    <a:pt x="953" y="572"/>
                    <a:pt x="1238" y="286"/>
                    <a:pt x="1505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66"/>
            <p:cNvSpPr/>
            <p:nvPr/>
          </p:nvSpPr>
          <p:spPr>
            <a:xfrm>
              <a:off x="3959790" y="4393177"/>
              <a:ext cx="112825" cy="56400"/>
            </a:xfrm>
            <a:custGeom>
              <a:rect b="b" l="l" r="r" t="t"/>
              <a:pathLst>
                <a:path extrusionOk="0" h="2256" w="4513">
                  <a:moveTo>
                    <a:pt x="3114" y="1"/>
                  </a:moveTo>
                  <a:cubicBezTo>
                    <a:pt x="3025" y="1"/>
                    <a:pt x="2939" y="9"/>
                    <a:pt x="2856" y="20"/>
                  </a:cubicBezTo>
                  <a:cubicBezTo>
                    <a:pt x="2780" y="20"/>
                    <a:pt x="2704" y="20"/>
                    <a:pt x="2628" y="39"/>
                  </a:cubicBezTo>
                  <a:cubicBezTo>
                    <a:pt x="2571" y="39"/>
                    <a:pt x="2476" y="58"/>
                    <a:pt x="2399" y="58"/>
                  </a:cubicBezTo>
                  <a:lnTo>
                    <a:pt x="1981" y="58"/>
                  </a:lnTo>
                  <a:cubicBezTo>
                    <a:pt x="1790" y="58"/>
                    <a:pt x="1543" y="58"/>
                    <a:pt x="1333" y="77"/>
                  </a:cubicBezTo>
                  <a:cubicBezTo>
                    <a:pt x="1143" y="115"/>
                    <a:pt x="972" y="134"/>
                    <a:pt x="838" y="153"/>
                  </a:cubicBezTo>
                  <a:cubicBezTo>
                    <a:pt x="286" y="305"/>
                    <a:pt x="1" y="705"/>
                    <a:pt x="77" y="1219"/>
                  </a:cubicBezTo>
                  <a:cubicBezTo>
                    <a:pt x="96" y="1314"/>
                    <a:pt x="96" y="1448"/>
                    <a:pt x="96" y="1543"/>
                  </a:cubicBezTo>
                  <a:cubicBezTo>
                    <a:pt x="96" y="1790"/>
                    <a:pt x="400" y="2133"/>
                    <a:pt x="705" y="2228"/>
                  </a:cubicBezTo>
                  <a:cubicBezTo>
                    <a:pt x="826" y="2242"/>
                    <a:pt x="966" y="2255"/>
                    <a:pt x="1173" y="2255"/>
                  </a:cubicBezTo>
                  <a:cubicBezTo>
                    <a:pt x="1258" y="2255"/>
                    <a:pt x="1355" y="2253"/>
                    <a:pt x="1467" y="2247"/>
                  </a:cubicBezTo>
                  <a:cubicBezTo>
                    <a:pt x="1543" y="2247"/>
                    <a:pt x="1619" y="2228"/>
                    <a:pt x="1657" y="2228"/>
                  </a:cubicBezTo>
                  <a:cubicBezTo>
                    <a:pt x="1847" y="2171"/>
                    <a:pt x="2666" y="2057"/>
                    <a:pt x="3237" y="2019"/>
                  </a:cubicBezTo>
                  <a:cubicBezTo>
                    <a:pt x="3332" y="2006"/>
                    <a:pt x="3406" y="2002"/>
                    <a:pt x="3463" y="2002"/>
                  </a:cubicBezTo>
                  <a:cubicBezTo>
                    <a:pt x="3578" y="2002"/>
                    <a:pt x="3624" y="2019"/>
                    <a:pt x="3637" y="2019"/>
                  </a:cubicBezTo>
                  <a:cubicBezTo>
                    <a:pt x="3751" y="2038"/>
                    <a:pt x="3846" y="2038"/>
                    <a:pt x="3941" y="2038"/>
                  </a:cubicBezTo>
                  <a:cubicBezTo>
                    <a:pt x="4113" y="2038"/>
                    <a:pt x="4265" y="1962"/>
                    <a:pt x="4360" y="1867"/>
                  </a:cubicBezTo>
                  <a:cubicBezTo>
                    <a:pt x="4513" y="1695"/>
                    <a:pt x="4475" y="1505"/>
                    <a:pt x="4455" y="1314"/>
                  </a:cubicBezTo>
                  <a:cubicBezTo>
                    <a:pt x="4455" y="1295"/>
                    <a:pt x="4417" y="1257"/>
                    <a:pt x="4417" y="1219"/>
                  </a:cubicBezTo>
                  <a:cubicBezTo>
                    <a:pt x="4379" y="915"/>
                    <a:pt x="4284" y="458"/>
                    <a:pt x="3808" y="210"/>
                  </a:cubicBezTo>
                  <a:cubicBezTo>
                    <a:pt x="3565" y="48"/>
                    <a:pt x="3331" y="1"/>
                    <a:pt x="3114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66"/>
            <p:cNvSpPr/>
            <p:nvPr/>
          </p:nvSpPr>
          <p:spPr>
            <a:xfrm>
              <a:off x="3964065" y="4424602"/>
              <a:ext cx="25" cy="3350"/>
            </a:xfrm>
            <a:custGeom>
              <a:rect b="b" l="l" r="r" t="t"/>
              <a:pathLst>
                <a:path extrusionOk="0" h="134" w="1">
                  <a:moveTo>
                    <a:pt x="1" y="0"/>
                  </a:moveTo>
                  <a:lnTo>
                    <a:pt x="1" y="115"/>
                  </a:lnTo>
                  <a:lnTo>
                    <a:pt x="1" y="134"/>
                  </a:lnTo>
                  <a:lnTo>
                    <a:pt x="1" y="134"/>
                  </a:lnTo>
                  <a:lnTo>
                    <a:pt x="1" y="115"/>
                  </a:ln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66"/>
            <p:cNvSpPr/>
            <p:nvPr/>
          </p:nvSpPr>
          <p:spPr>
            <a:xfrm>
              <a:off x="3921715" y="3640252"/>
              <a:ext cx="167075" cy="784375"/>
            </a:xfrm>
            <a:custGeom>
              <a:rect b="b" l="l" r="r" t="t"/>
              <a:pathLst>
                <a:path extrusionOk="0" h="31375" w="6683">
                  <a:moveTo>
                    <a:pt x="5572" y="0"/>
                  </a:moveTo>
                  <a:cubicBezTo>
                    <a:pt x="5256" y="0"/>
                    <a:pt x="4924" y="67"/>
                    <a:pt x="4627" y="152"/>
                  </a:cubicBezTo>
                  <a:cubicBezTo>
                    <a:pt x="4570" y="209"/>
                    <a:pt x="4474" y="304"/>
                    <a:pt x="4398" y="400"/>
                  </a:cubicBezTo>
                  <a:cubicBezTo>
                    <a:pt x="4113" y="723"/>
                    <a:pt x="3808" y="1066"/>
                    <a:pt x="3446" y="1142"/>
                  </a:cubicBezTo>
                  <a:cubicBezTo>
                    <a:pt x="3427" y="1161"/>
                    <a:pt x="3370" y="1161"/>
                    <a:pt x="3351" y="1161"/>
                  </a:cubicBezTo>
                  <a:cubicBezTo>
                    <a:pt x="3330" y="1163"/>
                    <a:pt x="3309" y="1164"/>
                    <a:pt x="3288" y="1164"/>
                  </a:cubicBezTo>
                  <a:cubicBezTo>
                    <a:pt x="2907" y="1164"/>
                    <a:pt x="2674" y="841"/>
                    <a:pt x="2476" y="552"/>
                  </a:cubicBezTo>
                  <a:cubicBezTo>
                    <a:pt x="2418" y="495"/>
                    <a:pt x="2399" y="476"/>
                    <a:pt x="2380" y="438"/>
                  </a:cubicBezTo>
                  <a:cubicBezTo>
                    <a:pt x="2057" y="390"/>
                    <a:pt x="1681" y="352"/>
                    <a:pt x="1333" y="352"/>
                  </a:cubicBezTo>
                  <a:cubicBezTo>
                    <a:pt x="986" y="352"/>
                    <a:pt x="667" y="390"/>
                    <a:pt x="458" y="495"/>
                  </a:cubicBezTo>
                  <a:cubicBezTo>
                    <a:pt x="1" y="723"/>
                    <a:pt x="210" y="1675"/>
                    <a:pt x="286" y="2151"/>
                  </a:cubicBezTo>
                  <a:cubicBezTo>
                    <a:pt x="362" y="2646"/>
                    <a:pt x="1124" y="3008"/>
                    <a:pt x="1467" y="3731"/>
                  </a:cubicBezTo>
                  <a:cubicBezTo>
                    <a:pt x="1847" y="4474"/>
                    <a:pt x="2209" y="8300"/>
                    <a:pt x="2171" y="9519"/>
                  </a:cubicBezTo>
                  <a:cubicBezTo>
                    <a:pt x="2114" y="10737"/>
                    <a:pt x="1981" y="16487"/>
                    <a:pt x="1885" y="17972"/>
                  </a:cubicBezTo>
                  <a:cubicBezTo>
                    <a:pt x="1771" y="19438"/>
                    <a:pt x="1809" y="25415"/>
                    <a:pt x="1733" y="26177"/>
                  </a:cubicBezTo>
                  <a:cubicBezTo>
                    <a:pt x="1657" y="26938"/>
                    <a:pt x="972" y="30080"/>
                    <a:pt x="1086" y="30708"/>
                  </a:cubicBezTo>
                  <a:cubicBezTo>
                    <a:pt x="1143" y="30955"/>
                    <a:pt x="1295" y="31222"/>
                    <a:pt x="1467" y="31374"/>
                  </a:cubicBezTo>
                  <a:cubicBezTo>
                    <a:pt x="1447" y="30746"/>
                    <a:pt x="1771" y="30251"/>
                    <a:pt x="2323" y="30080"/>
                  </a:cubicBezTo>
                  <a:cubicBezTo>
                    <a:pt x="2495" y="30042"/>
                    <a:pt x="2666" y="30004"/>
                    <a:pt x="2875" y="29985"/>
                  </a:cubicBezTo>
                  <a:lnTo>
                    <a:pt x="3999" y="29985"/>
                  </a:lnTo>
                  <a:cubicBezTo>
                    <a:pt x="4056" y="29985"/>
                    <a:pt x="4151" y="29966"/>
                    <a:pt x="4227" y="29966"/>
                  </a:cubicBezTo>
                  <a:cubicBezTo>
                    <a:pt x="4303" y="29966"/>
                    <a:pt x="4379" y="29946"/>
                    <a:pt x="4436" y="29946"/>
                  </a:cubicBezTo>
                  <a:cubicBezTo>
                    <a:pt x="4505" y="29929"/>
                    <a:pt x="4577" y="29920"/>
                    <a:pt x="4653" y="29920"/>
                  </a:cubicBezTo>
                  <a:cubicBezTo>
                    <a:pt x="4747" y="29920"/>
                    <a:pt x="4846" y="29934"/>
                    <a:pt x="4950" y="29966"/>
                  </a:cubicBezTo>
                  <a:cubicBezTo>
                    <a:pt x="4989" y="28462"/>
                    <a:pt x="4132" y="23816"/>
                    <a:pt x="4018" y="22579"/>
                  </a:cubicBezTo>
                  <a:cubicBezTo>
                    <a:pt x="3884" y="21151"/>
                    <a:pt x="4665" y="13231"/>
                    <a:pt x="4684" y="11194"/>
                  </a:cubicBezTo>
                  <a:cubicBezTo>
                    <a:pt x="4703" y="9138"/>
                    <a:pt x="4760" y="3389"/>
                    <a:pt x="4989" y="2913"/>
                  </a:cubicBezTo>
                  <a:cubicBezTo>
                    <a:pt x="5236" y="2437"/>
                    <a:pt x="6416" y="1980"/>
                    <a:pt x="6473" y="1675"/>
                  </a:cubicBezTo>
                  <a:cubicBezTo>
                    <a:pt x="6512" y="1352"/>
                    <a:pt x="6683" y="362"/>
                    <a:pt x="6264" y="152"/>
                  </a:cubicBezTo>
                  <a:cubicBezTo>
                    <a:pt x="6062" y="43"/>
                    <a:pt x="5822" y="0"/>
                    <a:pt x="557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66"/>
            <p:cNvSpPr/>
            <p:nvPr/>
          </p:nvSpPr>
          <p:spPr>
            <a:xfrm>
              <a:off x="4031190" y="3694402"/>
              <a:ext cx="68550" cy="742125"/>
            </a:xfrm>
            <a:custGeom>
              <a:rect b="b" l="l" r="r" t="t"/>
              <a:pathLst>
                <a:path extrusionOk="0" h="29685" w="2742">
                  <a:moveTo>
                    <a:pt x="2247" y="0"/>
                  </a:moveTo>
                  <a:cubicBezTo>
                    <a:pt x="2229" y="0"/>
                    <a:pt x="2210" y="1"/>
                    <a:pt x="2190" y="4"/>
                  </a:cubicBezTo>
                  <a:cubicBezTo>
                    <a:pt x="724" y="176"/>
                    <a:pt x="838" y="1127"/>
                    <a:pt x="762" y="1813"/>
                  </a:cubicBezTo>
                  <a:cubicBezTo>
                    <a:pt x="686" y="2498"/>
                    <a:pt x="476" y="15710"/>
                    <a:pt x="172" y="18319"/>
                  </a:cubicBezTo>
                  <a:cubicBezTo>
                    <a:pt x="0" y="19746"/>
                    <a:pt x="476" y="26200"/>
                    <a:pt x="571" y="27800"/>
                  </a:cubicBezTo>
                  <a:cubicBezTo>
                    <a:pt x="724" y="27819"/>
                    <a:pt x="971" y="27990"/>
                    <a:pt x="1162" y="28123"/>
                  </a:cubicBezTo>
                  <a:cubicBezTo>
                    <a:pt x="1657" y="28485"/>
                    <a:pt x="1676" y="29018"/>
                    <a:pt x="1733" y="29361"/>
                  </a:cubicBezTo>
                  <a:cubicBezTo>
                    <a:pt x="1733" y="29418"/>
                    <a:pt x="1676" y="29513"/>
                    <a:pt x="1676" y="29551"/>
                  </a:cubicBezTo>
                  <a:cubicBezTo>
                    <a:pt x="1676" y="29589"/>
                    <a:pt x="1714" y="29627"/>
                    <a:pt x="1752" y="29684"/>
                  </a:cubicBezTo>
                  <a:cubicBezTo>
                    <a:pt x="1847" y="29627"/>
                    <a:pt x="1923" y="29551"/>
                    <a:pt x="1999" y="29418"/>
                  </a:cubicBezTo>
                  <a:cubicBezTo>
                    <a:pt x="2190" y="28980"/>
                    <a:pt x="1752" y="27800"/>
                    <a:pt x="1561" y="27133"/>
                  </a:cubicBezTo>
                  <a:cubicBezTo>
                    <a:pt x="1352" y="26467"/>
                    <a:pt x="1333" y="21517"/>
                    <a:pt x="1371" y="19347"/>
                  </a:cubicBezTo>
                  <a:cubicBezTo>
                    <a:pt x="1447" y="17176"/>
                    <a:pt x="2209" y="10209"/>
                    <a:pt x="2228" y="8724"/>
                  </a:cubicBezTo>
                  <a:cubicBezTo>
                    <a:pt x="2247" y="7258"/>
                    <a:pt x="2037" y="3583"/>
                    <a:pt x="1961" y="2936"/>
                  </a:cubicBezTo>
                  <a:cubicBezTo>
                    <a:pt x="1904" y="2232"/>
                    <a:pt x="2666" y="2175"/>
                    <a:pt x="2704" y="1546"/>
                  </a:cubicBezTo>
                  <a:cubicBezTo>
                    <a:pt x="2740" y="959"/>
                    <a:pt x="2742" y="0"/>
                    <a:pt x="224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66"/>
            <p:cNvSpPr/>
            <p:nvPr/>
          </p:nvSpPr>
          <p:spPr>
            <a:xfrm>
              <a:off x="3986440" y="4445027"/>
              <a:ext cx="108550" cy="40950"/>
            </a:xfrm>
            <a:custGeom>
              <a:rect b="b" l="l" r="r" t="t"/>
              <a:pathLst>
                <a:path extrusionOk="0" h="1638" w="4342">
                  <a:moveTo>
                    <a:pt x="2914" y="1"/>
                  </a:moveTo>
                  <a:cubicBezTo>
                    <a:pt x="2623" y="1"/>
                    <a:pt x="2225" y="45"/>
                    <a:pt x="1619" y="135"/>
                  </a:cubicBezTo>
                  <a:cubicBezTo>
                    <a:pt x="210" y="326"/>
                    <a:pt x="477" y="459"/>
                    <a:pt x="248" y="859"/>
                  </a:cubicBezTo>
                  <a:cubicBezTo>
                    <a:pt x="1" y="1297"/>
                    <a:pt x="248" y="1563"/>
                    <a:pt x="458" y="1620"/>
                  </a:cubicBezTo>
                  <a:cubicBezTo>
                    <a:pt x="493" y="1632"/>
                    <a:pt x="520" y="1637"/>
                    <a:pt x="542" y="1637"/>
                  </a:cubicBezTo>
                  <a:cubicBezTo>
                    <a:pt x="661" y="1637"/>
                    <a:pt x="622" y="1474"/>
                    <a:pt x="896" y="1297"/>
                  </a:cubicBezTo>
                  <a:cubicBezTo>
                    <a:pt x="997" y="1231"/>
                    <a:pt x="1114" y="1208"/>
                    <a:pt x="1226" y="1208"/>
                  </a:cubicBezTo>
                  <a:cubicBezTo>
                    <a:pt x="1471" y="1208"/>
                    <a:pt x="1695" y="1316"/>
                    <a:pt x="1695" y="1316"/>
                  </a:cubicBezTo>
                  <a:cubicBezTo>
                    <a:pt x="1695" y="1316"/>
                    <a:pt x="1638" y="1239"/>
                    <a:pt x="2247" y="954"/>
                  </a:cubicBezTo>
                  <a:cubicBezTo>
                    <a:pt x="2393" y="883"/>
                    <a:pt x="2537" y="857"/>
                    <a:pt x="2674" y="857"/>
                  </a:cubicBezTo>
                  <a:cubicBezTo>
                    <a:pt x="3079" y="857"/>
                    <a:pt x="3426" y="1088"/>
                    <a:pt x="3603" y="1088"/>
                  </a:cubicBezTo>
                  <a:cubicBezTo>
                    <a:pt x="3608" y="1088"/>
                    <a:pt x="3613" y="1088"/>
                    <a:pt x="3618" y="1087"/>
                  </a:cubicBezTo>
                  <a:cubicBezTo>
                    <a:pt x="3865" y="1087"/>
                    <a:pt x="4208" y="954"/>
                    <a:pt x="4265" y="668"/>
                  </a:cubicBezTo>
                  <a:cubicBezTo>
                    <a:pt x="4341" y="326"/>
                    <a:pt x="4170" y="535"/>
                    <a:pt x="3732" y="230"/>
                  </a:cubicBezTo>
                  <a:cubicBezTo>
                    <a:pt x="3493" y="79"/>
                    <a:pt x="3298" y="1"/>
                    <a:pt x="2914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66"/>
            <p:cNvSpPr/>
            <p:nvPr/>
          </p:nvSpPr>
          <p:spPr>
            <a:xfrm>
              <a:off x="4034515" y="4470652"/>
              <a:ext cx="49525" cy="25300"/>
            </a:xfrm>
            <a:custGeom>
              <a:rect b="b" l="l" r="r" t="t"/>
              <a:pathLst>
                <a:path extrusionOk="0" h="1012" w="1981">
                  <a:moveTo>
                    <a:pt x="912" y="0"/>
                  </a:moveTo>
                  <a:cubicBezTo>
                    <a:pt x="881" y="0"/>
                    <a:pt x="850" y="2"/>
                    <a:pt x="819" y="5"/>
                  </a:cubicBezTo>
                  <a:cubicBezTo>
                    <a:pt x="438" y="62"/>
                    <a:pt x="1" y="291"/>
                    <a:pt x="58" y="405"/>
                  </a:cubicBezTo>
                  <a:cubicBezTo>
                    <a:pt x="90" y="517"/>
                    <a:pt x="422" y="1011"/>
                    <a:pt x="615" y="1011"/>
                  </a:cubicBezTo>
                  <a:cubicBezTo>
                    <a:pt x="651" y="1011"/>
                    <a:pt x="681" y="995"/>
                    <a:pt x="705" y="957"/>
                  </a:cubicBezTo>
                  <a:cubicBezTo>
                    <a:pt x="838" y="728"/>
                    <a:pt x="1543" y="843"/>
                    <a:pt x="1581" y="747"/>
                  </a:cubicBezTo>
                  <a:cubicBezTo>
                    <a:pt x="1600" y="652"/>
                    <a:pt x="1809" y="728"/>
                    <a:pt x="1904" y="595"/>
                  </a:cubicBezTo>
                  <a:cubicBezTo>
                    <a:pt x="1980" y="481"/>
                    <a:pt x="1866" y="367"/>
                    <a:pt x="1714" y="272"/>
                  </a:cubicBezTo>
                  <a:cubicBezTo>
                    <a:pt x="1574" y="184"/>
                    <a:pt x="1258" y="0"/>
                    <a:pt x="91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66"/>
            <p:cNvSpPr/>
            <p:nvPr/>
          </p:nvSpPr>
          <p:spPr>
            <a:xfrm>
              <a:off x="4083065" y="4471152"/>
              <a:ext cx="23725" cy="16400"/>
            </a:xfrm>
            <a:custGeom>
              <a:rect b="b" l="l" r="r" t="t"/>
              <a:pathLst>
                <a:path extrusionOk="0" h="656" w="949">
                  <a:moveTo>
                    <a:pt x="518" y="1"/>
                  </a:moveTo>
                  <a:cubicBezTo>
                    <a:pt x="504" y="1"/>
                    <a:pt x="490" y="2"/>
                    <a:pt x="476" y="4"/>
                  </a:cubicBezTo>
                  <a:cubicBezTo>
                    <a:pt x="210" y="80"/>
                    <a:pt x="0" y="347"/>
                    <a:pt x="77" y="461"/>
                  </a:cubicBezTo>
                  <a:cubicBezTo>
                    <a:pt x="190" y="606"/>
                    <a:pt x="454" y="656"/>
                    <a:pt x="624" y="656"/>
                  </a:cubicBezTo>
                  <a:cubicBezTo>
                    <a:pt x="654" y="656"/>
                    <a:pt x="682" y="654"/>
                    <a:pt x="705" y="651"/>
                  </a:cubicBezTo>
                  <a:cubicBezTo>
                    <a:pt x="857" y="632"/>
                    <a:pt x="857" y="632"/>
                    <a:pt x="895" y="442"/>
                  </a:cubicBezTo>
                  <a:cubicBezTo>
                    <a:pt x="949" y="263"/>
                    <a:pt x="734" y="1"/>
                    <a:pt x="518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66"/>
            <p:cNvSpPr/>
            <p:nvPr/>
          </p:nvSpPr>
          <p:spPr>
            <a:xfrm>
              <a:off x="4004540" y="4505277"/>
              <a:ext cx="57125" cy="64675"/>
            </a:xfrm>
            <a:custGeom>
              <a:rect b="b" l="l" r="r" t="t"/>
              <a:pathLst>
                <a:path extrusionOk="0" h="2587" w="2285">
                  <a:moveTo>
                    <a:pt x="1412" y="1"/>
                  </a:moveTo>
                  <a:cubicBezTo>
                    <a:pt x="1115" y="1"/>
                    <a:pt x="814" y="75"/>
                    <a:pt x="571" y="86"/>
                  </a:cubicBezTo>
                  <a:cubicBezTo>
                    <a:pt x="152" y="124"/>
                    <a:pt x="0" y="467"/>
                    <a:pt x="19" y="714"/>
                  </a:cubicBezTo>
                  <a:cubicBezTo>
                    <a:pt x="38" y="943"/>
                    <a:pt x="438" y="1133"/>
                    <a:pt x="686" y="1400"/>
                  </a:cubicBezTo>
                  <a:cubicBezTo>
                    <a:pt x="914" y="1666"/>
                    <a:pt x="666" y="2313"/>
                    <a:pt x="724" y="2466"/>
                  </a:cubicBezTo>
                  <a:cubicBezTo>
                    <a:pt x="752" y="2529"/>
                    <a:pt x="799" y="2551"/>
                    <a:pt x="863" y="2551"/>
                  </a:cubicBezTo>
                  <a:cubicBezTo>
                    <a:pt x="971" y="2551"/>
                    <a:pt x="1130" y="2490"/>
                    <a:pt x="1333" y="2466"/>
                  </a:cubicBezTo>
                  <a:cubicBezTo>
                    <a:pt x="1554" y="2466"/>
                    <a:pt x="1806" y="2586"/>
                    <a:pt x="1964" y="2586"/>
                  </a:cubicBezTo>
                  <a:cubicBezTo>
                    <a:pt x="2023" y="2586"/>
                    <a:pt x="2068" y="2569"/>
                    <a:pt x="2094" y="2523"/>
                  </a:cubicBezTo>
                  <a:cubicBezTo>
                    <a:pt x="2190" y="2351"/>
                    <a:pt x="1847" y="1419"/>
                    <a:pt x="1828" y="1114"/>
                  </a:cubicBezTo>
                  <a:cubicBezTo>
                    <a:pt x="1809" y="809"/>
                    <a:pt x="2285" y="391"/>
                    <a:pt x="2094" y="219"/>
                  </a:cubicBezTo>
                  <a:cubicBezTo>
                    <a:pt x="1890" y="49"/>
                    <a:pt x="1652" y="1"/>
                    <a:pt x="1412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66"/>
            <p:cNvSpPr/>
            <p:nvPr/>
          </p:nvSpPr>
          <p:spPr>
            <a:xfrm>
              <a:off x="4019290" y="4571677"/>
              <a:ext cx="65700" cy="58625"/>
            </a:xfrm>
            <a:custGeom>
              <a:rect b="b" l="l" r="r" t="t"/>
              <a:pathLst>
                <a:path extrusionOk="0" h="2345" w="2628">
                  <a:moveTo>
                    <a:pt x="935" y="1"/>
                  </a:moveTo>
                  <a:cubicBezTo>
                    <a:pt x="712" y="1"/>
                    <a:pt x="499" y="46"/>
                    <a:pt x="362" y="114"/>
                  </a:cubicBezTo>
                  <a:cubicBezTo>
                    <a:pt x="0" y="248"/>
                    <a:pt x="19" y="723"/>
                    <a:pt x="96" y="933"/>
                  </a:cubicBezTo>
                  <a:cubicBezTo>
                    <a:pt x="172" y="1161"/>
                    <a:pt x="591" y="1180"/>
                    <a:pt x="876" y="1371"/>
                  </a:cubicBezTo>
                  <a:cubicBezTo>
                    <a:pt x="1162" y="1561"/>
                    <a:pt x="1047" y="2208"/>
                    <a:pt x="1162" y="2323"/>
                  </a:cubicBezTo>
                  <a:cubicBezTo>
                    <a:pt x="1177" y="2338"/>
                    <a:pt x="1194" y="2344"/>
                    <a:pt x="1213" y="2344"/>
                  </a:cubicBezTo>
                  <a:cubicBezTo>
                    <a:pt x="1340" y="2344"/>
                    <a:pt x="1551" y="2048"/>
                    <a:pt x="1733" y="1866"/>
                  </a:cubicBezTo>
                  <a:cubicBezTo>
                    <a:pt x="1787" y="1811"/>
                    <a:pt x="1874" y="1793"/>
                    <a:pt x="1973" y="1793"/>
                  </a:cubicBezTo>
                  <a:cubicBezTo>
                    <a:pt x="2176" y="1793"/>
                    <a:pt x="2428" y="1870"/>
                    <a:pt x="2552" y="1870"/>
                  </a:cubicBezTo>
                  <a:cubicBezTo>
                    <a:pt x="2599" y="1870"/>
                    <a:pt x="2628" y="1859"/>
                    <a:pt x="2628" y="1828"/>
                  </a:cubicBezTo>
                  <a:cubicBezTo>
                    <a:pt x="2628" y="1656"/>
                    <a:pt x="2018" y="1314"/>
                    <a:pt x="1847" y="1123"/>
                  </a:cubicBezTo>
                  <a:cubicBezTo>
                    <a:pt x="1657" y="933"/>
                    <a:pt x="1847" y="419"/>
                    <a:pt x="1676" y="248"/>
                  </a:cubicBezTo>
                  <a:cubicBezTo>
                    <a:pt x="1497" y="69"/>
                    <a:pt x="1209" y="1"/>
                    <a:pt x="935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66"/>
            <p:cNvSpPr/>
            <p:nvPr/>
          </p:nvSpPr>
          <p:spPr>
            <a:xfrm>
              <a:off x="4049390" y="4620002"/>
              <a:ext cx="47025" cy="36825"/>
            </a:xfrm>
            <a:custGeom>
              <a:rect b="b" l="l" r="r" t="t"/>
              <a:pathLst>
                <a:path extrusionOk="0" h="1473" w="1881">
                  <a:moveTo>
                    <a:pt x="702" y="0"/>
                  </a:moveTo>
                  <a:cubicBezTo>
                    <a:pt x="198" y="0"/>
                    <a:pt x="0" y="548"/>
                    <a:pt x="15" y="694"/>
                  </a:cubicBezTo>
                  <a:cubicBezTo>
                    <a:pt x="34" y="770"/>
                    <a:pt x="96" y="785"/>
                    <a:pt x="177" y="785"/>
                  </a:cubicBezTo>
                  <a:cubicBezTo>
                    <a:pt x="225" y="785"/>
                    <a:pt x="281" y="780"/>
                    <a:pt x="338" y="780"/>
                  </a:cubicBezTo>
                  <a:cubicBezTo>
                    <a:pt x="376" y="780"/>
                    <a:pt x="415" y="782"/>
                    <a:pt x="453" y="789"/>
                  </a:cubicBezTo>
                  <a:cubicBezTo>
                    <a:pt x="643" y="847"/>
                    <a:pt x="548" y="1189"/>
                    <a:pt x="833" y="1380"/>
                  </a:cubicBezTo>
                  <a:cubicBezTo>
                    <a:pt x="946" y="1446"/>
                    <a:pt x="1081" y="1473"/>
                    <a:pt x="1214" y="1473"/>
                  </a:cubicBezTo>
                  <a:cubicBezTo>
                    <a:pt x="1464" y="1473"/>
                    <a:pt x="1704" y="1377"/>
                    <a:pt x="1766" y="1265"/>
                  </a:cubicBezTo>
                  <a:cubicBezTo>
                    <a:pt x="1880" y="1094"/>
                    <a:pt x="1652" y="961"/>
                    <a:pt x="1481" y="866"/>
                  </a:cubicBezTo>
                  <a:cubicBezTo>
                    <a:pt x="1309" y="751"/>
                    <a:pt x="1557" y="371"/>
                    <a:pt x="1252" y="180"/>
                  </a:cubicBezTo>
                  <a:cubicBezTo>
                    <a:pt x="1039" y="51"/>
                    <a:pt x="856" y="0"/>
                    <a:pt x="70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66"/>
            <p:cNvSpPr/>
            <p:nvPr/>
          </p:nvSpPr>
          <p:spPr>
            <a:xfrm>
              <a:off x="4106890" y="4613052"/>
              <a:ext cx="46150" cy="33150"/>
            </a:xfrm>
            <a:custGeom>
              <a:rect b="b" l="l" r="r" t="t"/>
              <a:pathLst>
                <a:path extrusionOk="0" h="1326" w="1846">
                  <a:moveTo>
                    <a:pt x="702" y="1"/>
                  </a:moveTo>
                  <a:cubicBezTo>
                    <a:pt x="347" y="1"/>
                    <a:pt x="0" y="461"/>
                    <a:pt x="37" y="591"/>
                  </a:cubicBezTo>
                  <a:cubicBezTo>
                    <a:pt x="86" y="737"/>
                    <a:pt x="203" y="786"/>
                    <a:pt x="412" y="786"/>
                  </a:cubicBezTo>
                  <a:cubicBezTo>
                    <a:pt x="449" y="786"/>
                    <a:pt x="489" y="785"/>
                    <a:pt x="532" y="782"/>
                  </a:cubicBezTo>
                  <a:cubicBezTo>
                    <a:pt x="541" y="781"/>
                    <a:pt x="550" y="781"/>
                    <a:pt x="559" y="781"/>
                  </a:cubicBezTo>
                  <a:cubicBezTo>
                    <a:pt x="811" y="781"/>
                    <a:pt x="974" y="1034"/>
                    <a:pt x="1084" y="1163"/>
                  </a:cubicBezTo>
                  <a:cubicBezTo>
                    <a:pt x="1153" y="1255"/>
                    <a:pt x="1292" y="1326"/>
                    <a:pt x="1424" y="1326"/>
                  </a:cubicBezTo>
                  <a:cubicBezTo>
                    <a:pt x="1511" y="1326"/>
                    <a:pt x="1595" y="1295"/>
                    <a:pt x="1656" y="1220"/>
                  </a:cubicBezTo>
                  <a:cubicBezTo>
                    <a:pt x="1846" y="972"/>
                    <a:pt x="1275" y="782"/>
                    <a:pt x="1123" y="649"/>
                  </a:cubicBezTo>
                  <a:cubicBezTo>
                    <a:pt x="989" y="515"/>
                    <a:pt x="1103" y="39"/>
                    <a:pt x="723" y="1"/>
                  </a:cubicBezTo>
                  <a:cubicBezTo>
                    <a:pt x="716" y="1"/>
                    <a:pt x="709" y="1"/>
                    <a:pt x="702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66"/>
            <p:cNvSpPr/>
            <p:nvPr/>
          </p:nvSpPr>
          <p:spPr>
            <a:xfrm>
              <a:off x="4081640" y="4571552"/>
              <a:ext cx="43325" cy="42600"/>
            </a:xfrm>
            <a:custGeom>
              <a:rect b="b" l="l" r="r" t="t"/>
              <a:pathLst>
                <a:path extrusionOk="0" h="1704" w="1733">
                  <a:moveTo>
                    <a:pt x="747" y="0"/>
                  </a:moveTo>
                  <a:cubicBezTo>
                    <a:pt x="510" y="0"/>
                    <a:pt x="239" y="148"/>
                    <a:pt x="153" y="272"/>
                  </a:cubicBezTo>
                  <a:cubicBezTo>
                    <a:pt x="0" y="443"/>
                    <a:pt x="153" y="633"/>
                    <a:pt x="381" y="786"/>
                  </a:cubicBezTo>
                  <a:cubicBezTo>
                    <a:pt x="629" y="919"/>
                    <a:pt x="952" y="1204"/>
                    <a:pt x="1066" y="1395"/>
                  </a:cubicBezTo>
                  <a:cubicBezTo>
                    <a:pt x="1141" y="1543"/>
                    <a:pt x="1250" y="1703"/>
                    <a:pt x="1375" y="1703"/>
                  </a:cubicBezTo>
                  <a:cubicBezTo>
                    <a:pt x="1411" y="1703"/>
                    <a:pt x="1448" y="1691"/>
                    <a:pt x="1485" y="1661"/>
                  </a:cubicBezTo>
                  <a:cubicBezTo>
                    <a:pt x="1733" y="1414"/>
                    <a:pt x="1485" y="1071"/>
                    <a:pt x="1333" y="919"/>
                  </a:cubicBezTo>
                  <a:cubicBezTo>
                    <a:pt x="1162" y="748"/>
                    <a:pt x="1295" y="481"/>
                    <a:pt x="1066" y="157"/>
                  </a:cubicBezTo>
                  <a:cubicBezTo>
                    <a:pt x="993" y="44"/>
                    <a:pt x="875" y="0"/>
                    <a:pt x="74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66"/>
            <p:cNvSpPr/>
            <p:nvPr/>
          </p:nvSpPr>
          <p:spPr>
            <a:xfrm>
              <a:off x="4049265" y="4492602"/>
              <a:ext cx="55725" cy="78250"/>
            </a:xfrm>
            <a:custGeom>
              <a:rect b="b" l="l" r="r" t="t"/>
              <a:pathLst>
                <a:path extrusionOk="0" h="3130" w="2229">
                  <a:moveTo>
                    <a:pt x="708" y="0"/>
                  </a:moveTo>
                  <a:cubicBezTo>
                    <a:pt x="552" y="0"/>
                    <a:pt x="385" y="47"/>
                    <a:pt x="267" y="98"/>
                  </a:cubicBezTo>
                  <a:cubicBezTo>
                    <a:pt x="1" y="231"/>
                    <a:pt x="96" y="612"/>
                    <a:pt x="153" y="955"/>
                  </a:cubicBezTo>
                  <a:cubicBezTo>
                    <a:pt x="172" y="1335"/>
                    <a:pt x="610" y="1792"/>
                    <a:pt x="896" y="2059"/>
                  </a:cubicBezTo>
                  <a:cubicBezTo>
                    <a:pt x="1181" y="2325"/>
                    <a:pt x="1238" y="2668"/>
                    <a:pt x="1314" y="2896"/>
                  </a:cubicBezTo>
                  <a:cubicBezTo>
                    <a:pt x="1379" y="3075"/>
                    <a:pt x="1528" y="3129"/>
                    <a:pt x="1700" y="3129"/>
                  </a:cubicBezTo>
                  <a:cubicBezTo>
                    <a:pt x="1730" y="3129"/>
                    <a:pt x="1760" y="3128"/>
                    <a:pt x="1790" y="3125"/>
                  </a:cubicBezTo>
                  <a:cubicBezTo>
                    <a:pt x="2133" y="3087"/>
                    <a:pt x="2228" y="2954"/>
                    <a:pt x="2133" y="2535"/>
                  </a:cubicBezTo>
                  <a:cubicBezTo>
                    <a:pt x="2057" y="2078"/>
                    <a:pt x="1752" y="1716"/>
                    <a:pt x="1524" y="1488"/>
                  </a:cubicBezTo>
                  <a:cubicBezTo>
                    <a:pt x="1333" y="1240"/>
                    <a:pt x="1219" y="745"/>
                    <a:pt x="1124" y="307"/>
                  </a:cubicBezTo>
                  <a:cubicBezTo>
                    <a:pt x="1082" y="74"/>
                    <a:pt x="904" y="0"/>
                    <a:pt x="708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66"/>
            <p:cNvSpPr/>
            <p:nvPr/>
          </p:nvSpPr>
          <p:spPr>
            <a:xfrm>
              <a:off x="4077690" y="4488377"/>
              <a:ext cx="57750" cy="82250"/>
            </a:xfrm>
            <a:custGeom>
              <a:rect b="b" l="l" r="r" t="t"/>
              <a:pathLst>
                <a:path extrusionOk="0" h="3290" w="2310">
                  <a:moveTo>
                    <a:pt x="449" y="0"/>
                  </a:moveTo>
                  <a:cubicBezTo>
                    <a:pt x="269" y="0"/>
                    <a:pt x="0" y="183"/>
                    <a:pt x="44" y="343"/>
                  </a:cubicBezTo>
                  <a:cubicBezTo>
                    <a:pt x="82" y="552"/>
                    <a:pt x="349" y="1067"/>
                    <a:pt x="539" y="1257"/>
                  </a:cubicBezTo>
                  <a:cubicBezTo>
                    <a:pt x="729" y="1447"/>
                    <a:pt x="844" y="2133"/>
                    <a:pt x="1015" y="2323"/>
                  </a:cubicBezTo>
                  <a:cubicBezTo>
                    <a:pt x="1186" y="2532"/>
                    <a:pt x="1205" y="3199"/>
                    <a:pt x="1301" y="3275"/>
                  </a:cubicBezTo>
                  <a:cubicBezTo>
                    <a:pt x="1313" y="3285"/>
                    <a:pt x="1327" y="3289"/>
                    <a:pt x="1341" y="3289"/>
                  </a:cubicBezTo>
                  <a:cubicBezTo>
                    <a:pt x="1439" y="3289"/>
                    <a:pt x="1579" y="3091"/>
                    <a:pt x="1662" y="3008"/>
                  </a:cubicBezTo>
                  <a:cubicBezTo>
                    <a:pt x="1757" y="2913"/>
                    <a:pt x="2119" y="2970"/>
                    <a:pt x="2157" y="2875"/>
                  </a:cubicBezTo>
                  <a:cubicBezTo>
                    <a:pt x="2310" y="2609"/>
                    <a:pt x="1872" y="2456"/>
                    <a:pt x="1700" y="2304"/>
                  </a:cubicBezTo>
                  <a:cubicBezTo>
                    <a:pt x="1529" y="2133"/>
                    <a:pt x="1453" y="1676"/>
                    <a:pt x="1301" y="1295"/>
                  </a:cubicBezTo>
                  <a:cubicBezTo>
                    <a:pt x="1148" y="914"/>
                    <a:pt x="710" y="229"/>
                    <a:pt x="577" y="58"/>
                  </a:cubicBezTo>
                  <a:cubicBezTo>
                    <a:pt x="550" y="17"/>
                    <a:pt x="504" y="0"/>
                    <a:pt x="449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66"/>
            <p:cNvSpPr/>
            <p:nvPr/>
          </p:nvSpPr>
          <p:spPr>
            <a:xfrm>
              <a:off x="4097815" y="4490277"/>
              <a:ext cx="50950" cy="67850"/>
            </a:xfrm>
            <a:custGeom>
              <a:rect b="b" l="l" r="r" t="t"/>
              <a:pathLst>
                <a:path extrusionOk="0" h="2714" w="2038">
                  <a:moveTo>
                    <a:pt x="172" y="1"/>
                  </a:moveTo>
                  <a:cubicBezTo>
                    <a:pt x="1" y="1"/>
                    <a:pt x="1" y="286"/>
                    <a:pt x="96" y="515"/>
                  </a:cubicBezTo>
                  <a:cubicBezTo>
                    <a:pt x="172" y="705"/>
                    <a:pt x="667" y="1505"/>
                    <a:pt x="838" y="1676"/>
                  </a:cubicBezTo>
                  <a:cubicBezTo>
                    <a:pt x="991" y="1847"/>
                    <a:pt x="1086" y="2323"/>
                    <a:pt x="1219" y="2456"/>
                  </a:cubicBezTo>
                  <a:cubicBezTo>
                    <a:pt x="1308" y="2545"/>
                    <a:pt x="1431" y="2714"/>
                    <a:pt x="1508" y="2714"/>
                  </a:cubicBezTo>
                  <a:cubicBezTo>
                    <a:pt x="1530" y="2714"/>
                    <a:pt x="1549" y="2700"/>
                    <a:pt x="1562" y="2666"/>
                  </a:cubicBezTo>
                  <a:cubicBezTo>
                    <a:pt x="1638" y="2533"/>
                    <a:pt x="1809" y="2514"/>
                    <a:pt x="1923" y="2437"/>
                  </a:cubicBezTo>
                  <a:cubicBezTo>
                    <a:pt x="2038" y="2361"/>
                    <a:pt x="2000" y="2323"/>
                    <a:pt x="1904" y="2152"/>
                  </a:cubicBezTo>
                  <a:cubicBezTo>
                    <a:pt x="1790" y="2000"/>
                    <a:pt x="1371" y="1657"/>
                    <a:pt x="1238" y="1562"/>
                  </a:cubicBezTo>
                  <a:cubicBezTo>
                    <a:pt x="1067" y="1466"/>
                    <a:pt x="819" y="762"/>
                    <a:pt x="610" y="515"/>
                  </a:cubicBezTo>
                  <a:cubicBezTo>
                    <a:pt x="400" y="248"/>
                    <a:pt x="324" y="1"/>
                    <a:pt x="172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66"/>
            <p:cNvSpPr/>
            <p:nvPr/>
          </p:nvSpPr>
          <p:spPr>
            <a:xfrm>
              <a:off x="4116865" y="4504852"/>
              <a:ext cx="40000" cy="43425"/>
            </a:xfrm>
            <a:custGeom>
              <a:rect b="b" l="l" r="r" t="t"/>
              <a:pathLst>
                <a:path extrusionOk="0" h="1737" w="1600">
                  <a:moveTo>
                    <a:pt x="112" y="0"/>
                  </a:moveTo>
                  <a:cubicBezTo>
                    <a:pt x="24" y="0"/>
                    <a:pt x="0" y="122"/>
                    <a:pt x="0" y="122"/>
                  </a:cubicBezTo>
                  <a:cubicBezTo>
                    <a:pt x="0" y="122"/>
                    <a:pt x="1085" y="1645"/>
                    <a:pt x="1238" y="1702"/>
                  </a:cubicBezTo>
                  <a:cubicBezTo>
                    <a:pt x="1268" y="1727"/>
                    <a:pt x="1294" y="1736"/>
                    <a:pt x="1316" y="1736"/>
                  </a:cubicBezTo>
                  <a:cubicBezTo>
                    <a:pt x="1378" y="1736"/>
                    <a:pt x="1409" y="1664"/>
                    <a:pt x="1409" y="1664"/>
                  </a:cubicBezTo>
                  <a:cubicBezTo>
                    <a:pt x="1409" y="1664"/>
                    <a:pt x="1599" y="1550"/>
                    <a:pt x="1504" y="1321"/>
                  </a:cubicBezTo>
                  <a:cubicBezTo>
                    <a:pt x="1409" y="1112"/>
                    <a:pt x="1180" y="1188"/>
                    <a:pt x="1047" y="1017"/>
                  </a:cubicBezTo>
                  <a:cubicBezTo>
                    <a:pt x="933" y="845"/>
                    <a:pt x="666" y="693"/>
                    <a:pt x="590" y="503"/>
                  </a:cubicBezTo>
                  <a:cubicBezTo>
                    <a:pt x="495" y="312"/>
                    <a:pt x="324" y="122"/>
                    <a:pt x="190" y="27"/>
                  </a:cubicBezTo>
                  <a:cubicBezTo>
                    <a:pt x="160" y="8"/>
                    <a:pt x="134" y="0"/>
                    <a:pt x="11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66"/>
            <p:cNvSpPr/>
            <p:nvPr/>
          </p:nvSpPr>
          <p:spPr>
            <a:xfrm>
              <a:off x="4105915" y="4567377"/>
              <a:ext cx="53325" cy="41525"/>
            </a:xfrm>
            <a:custGeom>
              <a:rect b="b" l="l" r="r" t="t"/>
              <a:pathLst>
                <a:path extrusionOk="0" h="1661" w="2133">
                  <a:moveTo>
                    <a:pt x="801" y="0"/>
                  </a:moveTo>
                  <a:cubicBezTo>
                    <a:pt x="650" y="0"/>
                    <a:pt x="501" y="65"/>
                    <a:pt x="343" y="115"/>
                  </a:cubicBezTo>
                  <a:cubicBezTo>
                    <a:pt x="0" y="229"/>
                    <a:pt x="229" y="610"/>
                    <a:pt x="381" y="819"/>
                  </a:cubicBezTo>
                  <a:cubicBezTo>
                    <a:pt x="552" y="1048"/>
                    <a:pt x="724" y="991"/>
                    <a:pt x="1028" y="1086"/>
                  </a:cubicBezTo>
                  <a:cubicBezTo>
                    <a:pt x="1333" y="1181"/>
                    <a:pt x="1333" y="1448"/>
                    <a:pt x="1504" y="1581"/>
                  </a:cubicBezTo>
                  <a:cubicBezTo>
                    <a:pt x="1565" y="1635"/>
                    <a:pt x="1618" y="1660"/>
                    <a:pt x="1669" y="1660"/>
                  </a:cubicBezTo>
                  <a:cubicBezTo>
                    <a:pt x="1761" y="1660"/>
                    <a:pt x="1844" y="1576"/>
                    <a:pt x="1942" y="1429"/>
                  </a:cubicBezTo>
                  <a:cubicBezTo>
                    <a:pt x="2132" y="1086"/>
                    <a:pt x="1580" y="591"/>
                    <a:pt x="1238" y="229"/>
                  </a:cubicBezTo>
                  <a:cubicBezTo>
                    <a:pt x="1082" y="56"/>
                    <a:pt x="940" y="0"/>
                    <a:pt x="801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66"/>
            <p:cNvSpPr/>
            <p:nvPr/>
          </p:nvSpPr>
          <p:spPr>
            <a:xfrm>
              <a:off x="4136840" y="4553877"/>
              <a:ext cx="34775" cy="50125"/>
            </a:xfrm>
            <a:custGeom>
              <a:rect b="b" l="l" r="r" t="t"/>
              <a:pathLst>
                <a:path extrusionOk="0" h="2005" w="1391">
                  <a:moveTo>
                    <a:pt x="453" y="1"/>
                  </a:moveTo>
                  <a:cubicBezTo>
                    <a:pt x="272" y="1"/>
                    <a:pt x="55" y="338"/>
                    <a:pt x="39" y="503"/>
                  </a:cubicBezTo>
                  <a:cubicBezTo>
                    <a:pt x="1" y="693"/>
                    <a:pt x="381" y="1112"/>
                    <a:pt x="610" y="1321"/>
                  </a:cubicBezTo>
                  <a:cubicBezTo>
                    <a:pt x="819" y="1531"/>
                    <a:pt x="838" y="1911"/>
                    <a:pt x="991" y="1988"/>
                  </a:cubicBezTo>
                  <a:cubicBezTo>
                    <a:pt x="1012" y="2000"/>
                    <a:pt x="1031" y="2005"/>
                    <a:pt x="1048" y="2005"/>
                  </a:cubicBezTo>
                  <a:cubicBezTo>
                    <a:pt x="1141" y="2005"/>
                    <a:pt x="1184" y="1852"/>
                    <a:pt x="1200" y="1740"/>
                  </a:cubicBezTo>
                  <a:cubicBezTo>
                    <a:pt x="1219" y="1607"/>
                    <a:pt x="1390" y="1493"/>
                    <a:pt x="1371" y="1321"/>
                  </a:cubicBezTo>
                  <a:cubicBezTo>
                    <a:pt x="1314" y="1036"/>
                    <a:pt x="991" y="769"/>
                    <a:pt x="762" y="636"/>
                  </a:cubicBezTo>
                  <a:cubicBezTo>
                    <a:pt x="572" y="484"/>
                    <a:pt x="724" y="179"/>
                    <a:pt x="534" y="27"/>
                  </a:cubicBezTo>
                  <a:cubicBezTo>
                    <a:pt x="508" y="9"/>
                    <a:pt x="481" y="1"/>
                    <a:pt x="453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66"/>
            <p:cNvSpPr/>
            <p:nvPr/>
          </p:nvSpPr>
          <p:spPr>
            <a:xfrm>
              <a:off x="4154465" y="4555127"/>
              <a:ext cx="32375" cy="34325"/>
            </a:xfrm>
            <a:custGeom>
              <a:rect b="b" l="l" r="r" t="t"/>
              <a:pathLst>
                <a:path extrusionOk="0" h="1373" w="1295">
                  <a:moveTo>
                    <a:pt x="107" y="1"/>
                  </a:moveTo>
                  <a:cubicBezTo>
                    <a:pt x="74" y="1"/>
                    <a:pt x="50" y="11"/>
                    <a:pt x="38" y="34"/>
                  </a:cubicBezTo>
                  <a:cubicBezTo>
                    <a:pt x="0" y="148"/>
                    <a:pt x="152" y="357"/>
                    <a:pt x="286" y="434"/>
                  </a:cubicBezTo>
                  <a:cubicBezTo>
                    <a:pt x="419" y="510"/>
                    <a:pt x="590" y="776"/>
                    <a:pt x="724" y="929"/>
                  </a:cubicBezTo>
                  <a:cubicBezTo>
                    <a:pt x="876" y="1100"/>
                    <a:pt x="895" y="1347"/>
                    <a:pt x="1047" y="1366"/>
                  </a:cubicBezTo>
                  <a:cubicBezTo>
                    <a:pt x="1061" y="1370"/>
                    <a:pt x="1074" y="1372"/>
                    <a:pt x="1085" y="1372"/>
                  </a:cubicBezTo>
                  <a:cubicBezTo>
                    <a:pt x="1185" y="1372"/>
                    <a:pt x="1205" y="1232"/>
                    <a:pt x="1257" y="1062"/>
                  </a:cubicBezTo>
                  <a:cubicBezTo>
                    <a:pt x="1295" y="833"/>
                    <a:pt x="1180" y="967"/>
                    <a:pt x="1066" y="833"/>
                  </a:cubicBezTo>
                  <a:cubicBezTo>
                    <a:pt x="971" y="700"/>
                    <a:pt x="666" y="415"/>
                    <a:pt x="571" y="262"/>
                  </a:cubicBezTo>
                  <a:cubicBezTo>
                    <a:pt x="495" y="156"/>
                    <a:pt x="237" y="1"/>
                    <a:pt x="107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66"/>
            <p:cNvSpPr/>
            <p:nvPr/>
          </p:nvSpPr>
          <p:spPr>
            <a:xfrm>
              <a:off x="4185990" y="4583002"/>
              <a:ext cx="21800" cy="11050"/>
            </a:xfrm>
            <a:custGeom>
              <a:rect b="b" l="l" r="r" t="t"/>
              <a:pathLst>
                <a:path extrusionOk="0" h="442" w="872">
                  <a:moveTo>
                    <a:pt x="120" y="0"/>
                  </a:moveTo>
                  <a:cubicBezTo>
                    <a:pt x="1" y="0"/>
                    <a:pt x="35" y="236"/>
                    <a:pt x="53" y="290"/>
                  </a:cubicBezTo>
                  <a:cubicBezTo>
                    <a:pt x="91" y="366"/>
                    <a:pt x="395" y="442"/>
                    <a:pt x="605" y="442"/>
                  </a:cubicBezTo>
                  <a:cubicBezTo>
                    <a:pt x="795" y="442"/>
                    <a:pt x="871" y="328"/>
                    <a:pt x="871" y="232"/>
                  </a:cubicBezTo>
                  <a:cubicBezTo>
                    <a:pt x="871" y="161"/>
                    <a:pt x="827" y="144"/>
                    <a:pt x="769" y="144"/>
                  </a:cubicBezTo>
                  <a:cubicBezTo>
                    <a:pt x="718" y="144"/>
                    <a:pt x="658" y="156"/>
                    <a:pt x="605" y="156"/>
                  </a:cubicBezTo>
                  <a:cubicBezTo>
                    <a:pt x="491" y="156"/>
                    <a:pt x="300" y="80"/>
                    <a:pt x="148" y="4"/>
                  </a:cubicBezTo>
                  <a:cubicBezTo>
                    <a:pt x="138" y="1"/>
                    <a:pt x="129" y="0"/>
                    <a:pt x="120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66"/>
            <p:cNvSpPr/>
            <p:nvPr/>
          </p:nvSpPr>
          <p:spPr>
            <a:xfrm>
              <a:off x="4167315" y="4593427"/>
              <a:ext cx="38575" cy="19900"/>
            </a:xfrm>
            <a:custGeom>
              <a:rect b="b" l="l" r="r" t="t"/>
              <a:pathLst>
                <a:path extrusionOk="0" h="796" w="1543">
                  <a:moveTo>
                    <a:pt x="455" y="1"/>
                  </a:moveTo>
                  <a:cubicBezTo>
                    <a:pt x="314" y="1"/>
                    <a:pt x="170" y="96"/>
                    <a:pt x="95" y="215"/>
                  </a:cubicBezTo>
                  <a:cubicBezTo>
                    <a:pt x="0" y="348"/>
                    <a:pt x="0" y="558"/>
                    <a:pt x="171" y="558"/>
                  </a:cubicBezTo>
                  <a:cubicBezTo>
                    <a:pt x="214" y="558"/>
                    <a:pt x="265" y="557"/>
                    <a:pt x="321" y="557"/>
                  </a:cubicBezTo>
                  <a:cubicBezTo>
                    <a:pt x="487" y="557"/>
                    <a:pt x="690" y="567"/>
                    <a:pt x="819" y="653"/>
                  </a:cubicBezTo>
                  <a:cubicBezTo>
                    <a:pt x="906" y="741"/>
                    <a:pt x="1093" y="796"/>
                    <a:pt x="1243" y="796"/>
                  </a:cubicBezTo>
                  <a:cubicBezTo>
                    <a:pt x="1321" y="796"/>
                    <a:pt x="1389" y="781"/>
                    <a:pt x="1428" y="748"/>
                  </a:cubicBezTo>
                  <a:cubicBezTo>
                    <a:pt x="1542" y="691"/>
                    <a:pt x="1485" y="444"/>
                    <a:pt x="1352" y="425"/>
                  </a:cubicBezTo>
                  <a:cubicBezTo>
                    <a:pt x="1335" y="418"/>
                    <a:pt x="1314" y="415"/>
                    <a:pt x="1290" y="415"/>
                  </a:cubicBezTo>
                  <a:cubicBezTo>
                    <a:pt x="1223" y="415"/>
                    <a:pt x="1135" y="436"/>
                    <a:pt x="1052" y="436"/>
                  </a:cubicBezTo>
                  <a:cubicBezTo>
                    <a:pt x="1002" y="436"/>
                    <a:pt x="955" y="429"/>
                    <a:pt x="914" y="406"/>
                  </a:cubicBezTo>
                  <a:cubicBezTo>
                    <a:pt x="762" y="329"/>
                    <a:pt x="743" y="101"/>
                    <a:pt x="571" y="25"/>
                  </a:cubicBezTo>
                  <a:cubicBezTo>
                    <a:pt x="534" y="8"/>
                    <a:pt x="494" y="1"/>
                    <a:pt x="455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66"/>
            <p:cNvSpPr/>
            <p:nvPr/>
          </p:nvSpPr>
          <p:spPr>
            <a:xfrm>
              <a:off x="4145415" y="4606327"/>
              <a:ext cx="40000" cy="23025"/>
            </a:xfrm>
            <a:custGeom>
              <a:rect b="b" l="l" r="r" t="t"/>
              <a:pathLst>
                <a:path extrusionOk="0" h="921" w="1600">
                  <a:moveTo>
                    <a:pt x="609" y="1"/>
                  </a:moveTo>
                  <a:cubicBezTo>
                    <a:pt x="508" y="1"/>
                    <a:pt x="399" y="80"/>
                    <a:pt x="248" y="118"/>
                  </a:cubicBezTo>
                  <a:cubicBezTo>
                    <a:pt x="38" y="194"/>
                    <a:pt x="0" y="499"/>
                    <a:pt x="96" y="594"/>
                  </a:cubicBezTo>
                  <a:cubicBezTo>
                    <a:pt x="141" y="639"/>
                    <a:pt x="232" y="658"/>
                    <a:pt x="339" y="658"/>
                  </a:cubicBezTo>
                  <a:cubicBezTo>
                    <a:pt x="457" y="658"/>
                    <a:pt x="594" y="634"/>
                    <a:pt x="705" y="594"/>
                  </a:cubicBezTo>
                  <a:cubicBezTo>
                    <a:pt x="725" y="587"/>
                    <a:pt x="745" y="583"/>
                    <a:pt x="765" y="583"/>
                  </a:cubicBezTo>
                  <a:cubicBezTo>
                    <a:pt x="960" y="583"/>
                    <a:pt x="1178" y="883"/>
                    <a:pt x="1333" y="918"/>
                  </a:cubicBezTo>
                  <a:cubicBezTo>
                    <a:pt x="1348" y="919"/>
                    <a:pt x="1362" y="920"/>
                    <a:pt x="1375" y="920"/>
                  </a:cubicBezTo>
                  <a:cubicBezTo>
                    <a:pt x="1520" y="920"/>
                    <a:pt x="1600" y="828"/>
                    <a:pt x="1600" y="689"/>
                  </a:cubicBezTo>
                  <a:cubicBezTo>
                    <a:pt x="1600" y="461"/>
                    <a:pt x="1276" y="537"/>
                    <a:pt x="1086" y="442"/>
                  </a:cubicBezTo>
                  <a:cubicBezTo>
                    <a:pt x="895" y="346"/>
                    <a:pt x="876" y="251"/>
                    <a:pt x="762" y="80"/>
                  </a:cubicBezTo>
                  <a:cubicBezTo>
                    <a:pt x="710" y="22"/>
                    <a:pt x="661" y="1"/>
                    <a:pt x="609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66"/>
            <p:cNvSpPr/>
            <p:nvPr/>
          </p:nvSpPr>
          <p:spPr>
            <a:xfrm>
              <a:off x="3931240" y="4441827"/>
              <a:ext cx="73325" cy="99850"/>
            </a:xfrm>
            <a:custGeom>
              <a:rect b="b" l="l" r="r" t="t"/>
              <a:pathLst>
                <a:path extrusionOk="0" h="3994" w="2933">
                  <a:moveTo>
                    <a:pt x="878" y="0"/>
                  </a:moveTo>
                  <a:cubicBezTo>
                    <a:pt x="690" y="0"/>
                    <a:pt x="483" y="56"/>
                    <a:pt x="324" y="206"/>
                  </a:cubicBezTo>
                  <a:cubicBezTo>
                    <a:pt x="0" y="549"/>
                    <a:pt x="381" y="2186"/>
                    <a:pt x="476" y="2929"/>
                  </a:cubicBezTo>
                  <a:cubicBezTo>
                    <a:pt x="591" y="3690"/>
                    <a:pt x="1047" y="3880"/>
                    <a:pt x="1561" y="3976"/>
                  </a:cubicBezTo>
                  <a:cubicBezTo>
                    <a:pt x="1635" y="3988"/>
                    <a:pt x="1698" y="3994"/>
                    <a:pt x="1751" y="3994"/>
                  </a:cubicBezTo>
                  <a:cubicBezTo>
                    <a:pt x="2101" y="3994"/>
                    <a:pt x="2083" y="3759"/>
                    <a:pt x="2380" y="3709"/>
                  </a:cubicBezTo>
                  <a:cubicBezTo>
                    <a:pt x="2704" y="3633"/>
                    <a:pt x="2685" y="3404"/>
                    <a:pt x="2799" y="2986"/>
                  </a:cubicBezTo>
                  <a:cubicBezTo>
                    <a:pt x="2932" y="2586"/>
                    <a:pt x="2323" y="1881"/>
                    <a:pt x="2171" y="1596"/>
                  </a:cubicBezTo>
                  <a:cubicBezTo>
                    <a:pt x="1999" y="1310"/>
                    <a:pt x="2037" y="949"/>
                    <a:pt x="2266" y="834"/>
                  </a:cubicBezTo>
                  <a:cubicBezTo>
                    <a:pt x="2475" y="739"/>
                    <a:pt x="2475" y="568"/>
                    <a:pt x="2304" y="511"/>
                  </a:cubicBezTo>
                  <a:cubicBezTo>
                    <a:pt x="1504" y="263"/>
                    <a:pt x="1523" y="377"/>
                    <a:pt x="1352" y="168"/>
                  </a:cubicBezTo>
                  <a:cubicBezTo>
                    <a:pt x="1291" y="76"/>
                    <a:pt x="1097" y="0"/>
                    <a:pt x="878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66"/>
            <p:cNvSpPr/>
            <p:nvPr/>
          </p:nvSpPr>
          <p:spPr>
            <a:xfrm>
              <a:off x="3996440" y="4477252"/>
              <a:ext cx="48600" cy="29225"/>
            </a:xfrm>
            <a:custGeom>
              <a:rect b="b" l="l" r="r" t="t"/>
              <a:pathLst>
                <a:path extrusionOk="0" h="1169" w="1944">
                  <a:moveTo>
                    <a:pt x="781" y="1"/>
                  </a:moveTo>
                  <a:cubicBezTo>
                    <a:pt x="755" y="1"/>
                    <a:pt x="729" y="3"/>
                    <a:pt x="705" y="8"/>
                  </a:cubicBezTo>
                  <a:cubicBezTo>
                    <a:pt x="286" y="103"/>
                    <a:pt x="1" y="407"/>
                    <a:pt x="39" y="655"/>
                  </a:cubicBezTo>
                  <a:cubicBezTo>
                    <a:pt x="77" y="902"/>
                    <a:pt x="419" y="1169"/>
                    <a:pt x="419" y="1169"/>
                  </a:cubicBezTo>
                  <a:cubicBezTo>
                    <a:pt x="568" y="959"/>
                    <a:pt x="905" y="906"/>
                    <a:pt x="1224" y="906"/>
                  </a:cubicBezTo>
                  <a:cubicBezTo>
                    <a:pt x="1555" y="906"/>
                    <a:pt x="1866" y="963"/>
                    <a:pt x="1931" y="963"/>
                  </a:cubicBezTo>
                  <a:cubicBezTo>
                    <a:pt x="1940" y="963"/>
                    <a:pt x="1944" y="962"/>
                    <a:pt x="1942" y="959"/>
                  </a:cubicBezTo>
                  <a:cubicBezTo>
                    <a:pt x="1782" y="530"/>
                    <a:pt x="1184" y="1"/>
                    <a:pt x="781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71" name="Google Shape;1771;p66"/>
          <p:cNvGrpSpPr/>
          <p:nvPr/>
        </p:nvGrpSpPr>
        <p:grpSpPr>
          <a:xfrm>
            <a:off x="5362817" y="723354"/>
            <a:ext cx="2597031" cy="3668298"/>
            <a:chOff x="5068847" y="249576"/>
            <a:chExt cx="3028255" cy="4277400"/>
          </a:xfrm>
        </p:grpSpPr>
        <p:sp>
          <p:nvSpPr>
            <p:cNvPr id="1772" name="Google Shape;1772;p66"/>
            <p:cNvSpPr/>
            <p:nvPr/>
          </p:nvSpPr>
          <p:spPr>
            <a:xfrm>
              <a:off x="5905094" y="3441391"/>
              <a:ext cx="1264479" cy="351651"/>
            </a:xfrm>
            <a:custGeom>
              <a:rect b="b" l="l" r="r" t="t"/>
              <a:pathLst>
                <a:path extrusionOk="0" h="574" w="2064">
                  <a:moveTo>
                    <a:pt x="2064" y="305"/>
                  </a:moveTo>
                  <a:cubicBezTo>
                    <a:pt x="2064" y="305"/>
                    <a:pt x="2004" y="90"/>
                    <a:pt x="1998" y="84"/>
                  </a:cubicBezTo>
                  <a:cubicBezTo>
                    <a:pt x="1992" y="72"/>
                    <a:pt x="1956" y="7"/>
                    <a:pt x="1932" y="13"/>
                  </a:cubicBezTo>
                  <a:cubicBezTo>
                    <a:pt x="1914" y="25"/>
                    <a:pt x="1724" y="37"/>
                    <a:pt x="1706" y="43"/>
                  </a:cubicBezTo>
                  <a:cubicBezTo>
                    <a:pt x="1694" y="43"/>
                    <a:pt x="1527" y="55"/>
                    <a:pt x="1461" y="61"/>
                  </a:cubicBezTo>
                  <a:cubicBezTo>
                    <a:pt x="1396" y="67"/>
                    <a:pt x="1235" y="61"/>
                    <a:pt x="1145" y="67"/>
                  </a:cubicBezTo>
                  <a:cubicBezTo>
                    <a:pt x="1068" y="67"/>
                    <a:pt x="907" y="61"/>
                    <a:pt x="847" y="55"/>
                  </a:cubicBezTo>
                  <a:cubicBezTo>
                    <a:pt x="782" y="55"/>
                    <a:pt x="692" y="31"/>
                    <a:pt x="639" y="31"/>
                  </a:cubicBezTo>
                  <a:cubicBezTo>
                    <a:pt x="591" y="31"/>
                    <a:pt x="472" y="1"/>
                    <a:pt x="436" y="13"/>
                  </a:cubicBezTo>
                  <a:cubicBezTo>
                    <a:pt x="394" y="31"/>
                    <a:pt x="329" y="61"/>
                    <a:pt x="317" y="96"/>
                  </a:cubicBezTo>
                  <a:cubicBezTo>
                    <a:pt x="299" y="132"/>
                    <a:pt x="269" y="233"/>
                    <a:pt x="227" y="245"/>
                  </a:cubicBezTo>
                  <a:cubicBezTo>
                    <a:pt x="180" y="263"/>
                    <a:pt x="114" y="180"/>
                    <a:pt x="66" y="251"/>
                  </a:cubicBezTo>
                  <a:cubicBezTo>
                    <a:pt x="25" y="335"/>
                    <a:pt x="1" y="365"/>
                    <a:pt x="25" y="412"/>
                  </a:cubicBezTo>
                  <a:cubicBezTo>
                    <a:pt x="48" y="454"/>
                    <a:pt x="25" y="490"/>
                    <a:pt x="114" y="502"/>
                  </a:cubicBezTo>
                  <a:cubicBezTo>
                    <a:pt x="203" y="502"/>
                    <a:pt x="233" y="478"/>
                    <a:pt x="317" y="490"/>
                  </a:cubicBezTo>
                  <a:cubicBezTo>
                    <a:pt x="394" y="508"/>
                    <a:pt x="466" y="520"/>
                    <a:pt x="537" y="537"/>
                  </a:cubicBezTo>
                  <a:cubicBezTo>
                    <a:pt x="621" y="549"/>
                    <a:pt x="657" y="567"/>
                    <a:pt x="740" y="567"/>
                  </a:cubicBezTo>
                  <a:lnTo>
                    <a:pt x="901" y="567"/>
                  </a:lnTo>
                  <a:lnTo>
                    <a:pt x="1151" y="567"/>
                  </a:lnTo>
                  <a:lnTo>
                    <a:pt x="1378" y="567"/>
                  </a:lnTo>
                  <a:cubicBezTo>
                    <a:pt x="1467" y="567"/>
                    <a:pt x="1497" y="573"/>
                    <a:pt x="1610" y="561"/>
                  </a:cubicBezTo>
                  <a:cubicBezTo>
                    <a:pt x="1724" y="543"/>
                    <a:pt x="1658" y="561"/>
                    <a:pt x="1777" y="537"/>
                  </a:cubicBezTo>
                  <a:cubicBezTo>
                    <a:pt x="1897" y="514"/>
                    <a:pt x="1944" y="514"/>
                    <a:pt x="1986" y="484"/>
                  </a:cubicBezTo>
                  <a:cubicBezTo>
                    <a:pt x="2022" y="454"/>
                    <a:pt x="2052" y="394"/>
                    <a:pt x="2052" y="394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66"/>
            <p:cNvSpPr/>
            <p:nvPr/>
          </p:nvSpPr>
          <p:spPr>
            <a:xfrm>
              <a:off x="5068847" y="249576"/>
              <a:ext cx="3028255" cy="4277400"/>
            </a:xfrm>
            <a:custGeom>
              <a:rect b="b" l="l" r="r" t="t"/>
              <a:pathLst>
                <a:path extrusionOk="0" h="6982" w="4943">
                  <a:moveTo>
                    <a:pt x="1479" y="6636"/>
                  </a:moveTo>
                  <a:cubicBezTo>
                    <a:pt x="1491" y="6648"/>
                    <a:pt x="1515" y="6654"/>
                    <a:pt x="1533" y="6672"/>
                  </a:cubicBezTo>
                  <a:lnTo>
                    <a:pt x="1580" y="6707"/>
                  </a:lnTo>
                  <a:cubicBezTo>
                    <a:pt x="1598" y="6713"/>
                    <a:pt x="1604" y="6725"/>
                    <a:pt x="1622" y="6731"/>
                  </a:cubicBezTo>
                  <a:cubicBezTo>
                    <a:pt x="1628" y="6737"/>
                    <a:pt x="1640" y="6743"/>
                    <a:pt x="1652" y="6749"/>
                  </a:cubicBezTo>
                  <a:cubicBezTo>
                    <a:pt x="1658" y="6761"/>
                    <a:pt x="1670" y="6767"/>
                    <a:pt x="1682" y="6773"/>
                  </a:cubicBezTo>
                  <a:cubicBezTo>
                    <a:pt x="1694" y="6779"/>
                    <a:pt x="1700" y="6791"/>
                    <a:pt x="1711" y="6797"/>
                  </a:cubicBezTo>
                  <a:cubicBezTo>
                    <a:pt x="1711" y="6791"/>
                    <a:pt x="1807" y="6850"/>
                    <a:pt x="1807" y="6839"/>
                  </a:cubicBezTo>
                  <a:cubicBezTo>
                    <a:pt x="1968" y="6922"/>
                    <a:pt x="2027" y="6898"/>
                    <a:pt x="2218" y="6839"/>
                  </a:cubicBezTo>
                  <a:cubicBezTo>
                    <a:pt x="2290" y="6809"/>
                    <a:pt x="2385" y="6821"/>
                    <a:pt x="2445" y="6839"/>
                  </a:cubicBezTo>
                  <a:cubicBezTo>
                    <a:pt x="2624" y="6910"/>
                    <a:pt x="2767" y="6982"/>
                    <a:pt x="2946" y="6916"/>
                  </a:cubicBezTo>
                  <a:cubicBezTo>
                    <a:pt x="2999" y="6898"/>
                    <a:pt x="3083" y="6833"/>
                    <a:pt x="3142" y="6809"/>
                  </a:cubicBezTo>
                  <a:cubicBezTo>
                    <a:pt x="3309" y="6684"/>
                    <a:pt x="3393" y="6660"/>
                    <a:pt x="3572" y="6534"/>
                  </a:cubicBezTo>
                  <a:cubicBezTo>
                    <a:pt x="3637" y="6481"/>
                    <a:pt x="3667" y="6391"/>
                    <a:pt x="3744" y="6356"/>
                  </a:cubicBezTo>
                  <a:cubicBezTo>
                    <a:pt x="3756" y="6344"/>
                    <a:pt x="3780" y="6332"/>
                    <a:pt x="3786" y="6320"/>
                  </a:cubicBezTo>
                  <a:cubicBezTo>
                    <a:pt x="3923" y="6087"/>
                    <a:pt x="3995" y="6111"/>
                    <a:pt x="4043" y="5825"/>
                  </a:cubicBezTo>
                  <a:cubicBezTo>
                    <a:pt x="4084" y="5581"/>
                    <a:pt x="4114" y="5336"/>
                    <a:pt x="4162" y="5092"/>
                  </a:cubicBezTo>
                  <a:cubicBezTo>
                    <a:pt x="4168" y="5032"/>
                    <a:pt x="4186" y="4913"/>
                    <a:pt x="4239" y="4865"/>
                  </a:cubicBezTo>
                  <a:cubicBezTo>
                    <a:pt x="4526" y="4645"/>
                    <a:pt x="4555" y="4293"/>
                    <a:pt x="4502" y="3965"/>
                  </a:cubicBezTo>
                  <a:cubicBezTo>
                    <a:pt x="4466" y="3720"/>
                    <a:pt x="4496" y="3488"/>
                    <a:pt x="4597" y="3261"/>
                  </a:cubicBezTo>
                  <a:cubicBezTo>
                    <a:pt x="4770" y="2904"/>
                    <a:pt x="4931" y="2498"/>
                    <a:pt x="4937" y="2111"/>
                  </a:cubicBezTo>
                  <a:cubicBezTo>
                    <a:pt x="4943" y="1699"/>
                    <a:pt x="4728" y="1306"/>
                    <a:pt x="4502" y="960"/>
                  </a:cubicBezTo>
                  <a:cubicBezTo>
                    <a:pt x="4293" y="650"/>
                    <a:pt x="4001" y="423"/>
                    <a:pt x="3637" y="298"/>
                  </a:cubicBezTo>
                  <a:cubicBezTo>
                    <a:pt x="2761" y="0"/>
                    <a:pt x="2117" y="66"/>
                    <a:pt x="1276" y="418"/>
                  </a:cubicBezTo>
                  <a:cubicBezTo>
                    <a:pt x="698" y="662"/>
                    <a:pt x="239" y="1109"/>
                    <a:pt x="138" y="1759"/>
                  </a:cubicBezTo>
                  <a:cubicBezTo>
                    <a:pt x="30" y="2391"/>
                    <a:pt x="0" y="3005"/>
                    <a:pt x="287" y="3577"/>
                  </a:cubicBezTo>
                  <a:cubicBezTo>
                    <a:pt x="418" y="3846"/>
                    <a:pt x="507" y="4114"/>
                    <a:pt x="525" y="4412"/>
                  </a:cubicBezTo>
                  <a:cubicBezTo>
                    <a:pt x="531" y="4555"/>
                    <a:pt x="537" y="4710"/>
                    <a:pt x="650" y="4811"/>
                  </a:cubicBezTo>
                  <a:cubicBezTo>
                    <a:pt x="853" y="4990"/>
                    <a:pt x="853" y="5223"/>
                    <a:pt x="847" y="5461"/>
                  </a:cubicBezTo>
                  <a:cubicBezTo>
                    <a:pt x="835" y="5658"/>
                    <a:pt x="853" y="5843"/>
                    <a:pt x="877" y="6040"/>
                  </a:cubicBezTo>
                  <a:cubicBezTo>
                    <a:pt x="889" y="6171"/>
                    <a:pt x="948" y="6278"/>
                    <a:pt x="1062" y="6350"/>
                  </a:cubicBezTo>
                  <a:cubicBezTo>
                    <a:pt x="1205" y="6445"/>
                    <a:pt x="1330" y="6546"/>
                    <a:pt x="1473" y="6642"/>
                  </a:cubicBezTo>
                  <a:cubicBezTo>
                    <a:pt x="1473" y="6624"/>
                    <a:pt x="1473" y="6624"/>
                    <a:pt x="1479" y="6636"/>
                  </a:cubicBezTo>
                  <a:close/>
                  <a:moveTo>
                    <a:pt x="1032" y="4621"/>
                  </a:moveTo>
                  <a:cubicBezTo>
                    <a:pt x="883" y="4680"/>
                    <a:pt x="787" y="4656"/>
                    <a:pt x="710" y="4519"/>
                  </a:cubicBezTo>
                  <a:cubicBezTo>
                    <a:pt x="686" y="4478"/>
                    <a:pt x="680" y="4436"/>
                    <a:pt x="674" y="4400"/>
                  </a:cubicBezTo>
                  <a:cubicBezTo>
                    <a:pt x="656" y="4072"/>
                    <a:pt x="579" y="3744"/>
                    <a:pt x="591" y="3404"/>
                  </a:cubicBezTo>
                  <a:cubicBezTo>
                    <a:pt x="591" y="3357"/>
                    <a:pt x="609" y="3309"/>
                    <a:pt x="620" y="3267"/>
                  </a:cubicBezTo>
                  <a:cubicBezTo>
                    <a:pt x="716" y="3005"/>
                    <a:pt x="644" y="2767"/>
                    <a:pt x="519" y="2534"/>
                  </a:cubicBezTo>
                  <a:cubicBezTo>
                    <a:pt x="537" y="2820"/>
                    <a:pt x="609" y="3100"/>
                    <a:pt x="489" y="3398"/>
                  </a:cubicBezTo>
                  <a:cubicBezTo>
                    <a:pt x="370" y="3238"/>
                    <a:pt x="328" y="3065"/>
                    <a:pt x="299" y="2886"/>
                  </a:cubicBezTo>
                  <a:cubicBezTo>
                    <a:pt x="251" y="2504"/>
                    <a:pt x="209" y="2123"/>
                    <a:pt x="310" y="1747"/>
                  </a:cubicBezTo>
                  <a:cubicBezTo>
                    <a:pt x="412" y="1312"/>
                    <a:pt x="650" y="990"/>
                    <a:pt x="1008" y="745"/>
                  </a:cubicBezTo>
                  <a:cubicBezTo>
                    <a:pt x="1509" y="412"/>
                    <a:pt x="2057" y="274"/>
                    <a:pt x="2648" y="322"/>
                  </a:cubicBezTo>
                  <a:cubicBezTo>
                    <a:pt x="2963" y="346"/>
                    <a:pt x="3279" y="376"/>
                    <a:pt x="3578" y="483"/>
                  </a:cubicBezTo>
                  <a:cubicBezTo>
                    <a:pt x="3846" y="584"/>
                    <a:pt x="4072" y="739"/>
                    <a:pt x="4245" y="960"/>
                  </a:cubicBezTo>
                  <a:cubicBezTo>
                    <a:pt x="4728" y="1598"/>
                    <a:pt x="4877" y="2373"/>
                    <a:pt x="4412" y="3124"/>
                  </a:cubicBezTo>
                  <a:cubicBezTo>
                    <a:pt x="4221" y="2969"/>
                    <a:pt x="4019" y="2826"/>
                    <a:pt x="3947" y="2558"/>
                  </a:cubicBezTo>
                  <a:cubicBezTo>
                    <a:pt x="3894" y="2683"/>
                    <a:pt x="3965" y="2761"/>
                    <a:pt x="4019" y="2850"/>
                  </a:cubicBezTo>
                  <a:cubicBezTo>
                    <a:pt x="4078" y="2945"/>
                    <a:pt x="4144" y="3041"/>
                    <a:pt x="4204" y="3148"/>
                  </a:cubicBezTo>
                  <a:cubicBezTo>
                    <a:pt x="4305" y="3303"/>
                    <a:pt x="4347" y="3458"/>
                    <a:pt x="4293" y="3643"/>
                  </a:cubicBezTo>
                  <a:cubicBezTo>
                    <a:pt x="4263" y="3750"/>
                    <a:pt x="4287" y="3864"/>
                    <a:pt x="4317" y="3965"/>
                  </a:cubicBezTo>
                  <a:cubicBezTo>
                    <a:pt x="4353" y="4120"/>
                    <a:pt x="4341" y="4287"/>
                    <a:pt x="4281" y="4436"/>
                  </a:cubicBezTo>
                  <a:cubicBezTo>
                    <a:pt x="4192" y="4698"/>
                    <a:pt x="3888" y="4776"/>
                    <a:pt x="3679" y="4597"/>
                  </a:cubicBezTo>
                  <a:cubicBezTo>
                    <a:pt x="3589" y="4525"/>
                    <a:pt x="3506" y="4466"/>
                    <a:pt x="3369" y="4490"/>
                  </a:cubicBezTo>
                  <a:cubicBezTo>
                    <a:pt x="3440" y="4537"/>
                    <a:pt x="3488" y="4585"/>
                    <a:pt x="3542" y="4621"/>
                  </a:cubicBezTo>
                  <a:cubicBezTo>
                    <a:pt x="3512" y="4710"/>
                    <a:pt x="3429" y="4680"/>
                    <a:pt x="3399" y="4740"/>
                  </a:cubicBezTo>
                  <a:cubicBezTo>
                    <a:pt x="3452" y="4817"/>
                    <a:pt x="3548" y="4800"/>
                    <a:pt x="3607" y="4847"/>
                  </a:cubicBezTo>
                  <a:cubicBezTo>
                    <a:pt x="3560" y="4984"/>
                    <a:pt x="3512" y="5127"/>
                    <a:pt x="3458" y="5271"/>
                  </a:cubicBezTo>
                  <a:cubicBezTo>
                    <a:pt x="3399" y="5426"/>
                    <a:pt x="3387" y="5306"/>
                    <a:pt x="3429" y="5187"/>
                  </a:cubicBezTo>
                  <a:cubicBezTo>
                    <a:pt x="3387" y="5121"/>
                    <a:pt x="3327" y="5145"/>
                    <a:pt x="3274" y="5157"/>
                  </a:cubicBezTo>
                  <a:cubicBezTo>
                    <a:pt x="2904" y="5247"/>
                    <a:pt x="2564" y="5211"/>
                    <a:pt x="2194" y="5235"/>
                  </a:cubicBezTo>
                  <a:cubicBezTo>
                    <a:pt x="2111" y="5241"/>
                    <a:pt x="1992" y="5211"/>
                    <a:pt x="1908" y="5193"/>
                  </a:cubicBezTo>
                  <a:cubicBezTo>
                    <a:pt x="1783" y="5163"/>
                    <a:pt x="1664" y="5145"/>
                    <a:pt x="1598" y="5300"/>
                  </a:cubicBezTo>
                  <a:cubicBezTo>
                    <a:pt x="1580" y="5336"/>
                    <a:pt x="1545" y="5366"/>
                    <a:pt x="1503" y="5336"/>
                  </a:cubicBezTo>
                  <a:cubicBezTo>
                    <a:pt x="1473" y="5312"/>
                    <a:pt x="1473" y="5277"/>
                    <a:pt x="1479" y="5247"/>
                  </a:cubicBezTo>
                  <a:cubicBezTo>
                    <a:pt x="1503" y="5181"/>
                    <a:pt x="1539" y="5121"/>
                    <a:pt x="1539" y="5056"/>
                  </a:cubicBezTo>
                  <a:cubicBezTo>
                    <a:pt x="1545" y="4800"/>
                    <a:pt x="1521" y="4859"/>
                    <a:pt x="1372" y="4549"/>
                  </a:cubicBezTo>
                  <a:cubicBezTo>
                    <a:pt x="1449" y="4460"/>
                    <a:pt x="1580" y="4412"/>
                    <a:pt x="1634" y="4299"/>
                  </a:cubicBezTo>
                  <a:cubicBezTo>
                    <a:pt x="1652" y="4269"/>
                    <a:pt x="1670" y="4251"/>
                    <a:pt x="1652" y="4209"/>
                  </a:cubicBezTo>
                  <a:cubicBezTo>
                    <a:pt x="1622" y="4180"/>
                    <a:pt x="1592" y="4180"/>
                    <a:pt x="1562" y="4203"/>
                  </a:cubicBezTo>
                  <a:cubicBezTo>
                    <a:pt x="1491" y="4257"/>
                    <a:pt x="1419" y="4299"/>
                    <a:pt x="1366" y="4370"/>
                  </a:cubicBezTo>
                  <a:cubicBezTo>
                    <a:pt x="1294" y="4478"/>
                    <a:pt x="1175" y="4561"/>
                    <a:pt x="1032" y="4621"/>
                  </a:cubicBezTo>
                  <a:close/>
                  <a:moveTo>
                    <a:pt x="3357" y="5592"/>
                  </a:moveTo>
                  <a:cubicBezTo>
                    <a:pt x="3363" y="5634"/>
                    <a:pt x="3291" y="5688"/>
                    <a:pt x="3268" y="5688"/>
                  </a:cubicBezTo>
                  <a:cubicBezTo>
                    <a:pt x="3214" y="5694"/>
                    <a:pt x="3142" y="5664"/>
                    <a:pt x="3142" y="5622"/>
                  </a:cubicBezTo>
                  <a:cubicBezTo>
                    <a:pt x="3148" y="5551"/>
                    <a:pt x="3232" y="5539"/>
                    <a:pt x="3238" y="5539"/>
                  </a:cubicBezTo>
                  <a:cubicBezTo>
                    <a:pt x="3333" y="5521"/>
                    <a:pt x="3351" y="5563"/>
                    <a:pt x="3357" y="5592"/>
                  </a:cubicBezTo>
                  <a:close/>
                  <a:moveTo>
                    <a:pt x="2916" y="5503"/>
                  </a:moveTo>
                  <a:cubicBezTo>
                    <a:pt x="2844" y="5491"/>
                    <a:pt x="2797" y="5414"/>
                    <a:pt x="2814" y="5354"/>
                  </a:cubicBezTo>
                  <a:cubicBezTo>
                    <a:pt x="2820" y="5324"/>
                    <a:pt x="2874" y="5312"/>
                    <a:pt x="2922" y="5324"/>
                  </a:cubicBezTo>
                  <a:cubicBezTo>
                    <a:pt x="2981" y="5330"/>
                    <a:pt x="3059" y="5306"/>
                    <a:pt x="3065" y="5402"/>
                  </a:cubicBezTo>
                  <a:cubicBezTo>
                    <a:pt x="3041" y="5485"/>
                    <a:pt x="2981" y="5509"/>
                    <a:pt x="2916" y="5503"/>
                  </a:cubicBezTo>
                  <a:close/>
                  <a:moveTo>
                    <a:pt x="3041" y="5664"/>
                  </a:moveTo>
                  <a:cubicBezTo>
                    <a:pt x="3029" y="5700"/>
                    <a:pt x="2975" y="5747"/>
                    <a:pt x="2898" y="5742"/>
                  </a:cubicBezTo>
                  <a:cubicBezTo>
                    <a:pt x="2856" y="5742"/>
                    <a:pt x="2773" y="5712"/>
                    <a:pt x="2803" y="5628"/>
                  </a:cubicBezTo>
                  <a:cubicBezTo>
                    <a:pt x="2820" y="5592"/>
                    <a:pt x="2922" y="5569"/>
                    <a:pt x="2952" y="5575"/>
                  </a:cubicBezTo>
                  <a:cubicBezTo>
                    <a:pt x="2975" y="5581"/>
                    <a:pt x="3053" y="5610"/>
                    <a:pt x="3041" y="5664"/>
                  </a:cubicBezTo>
                  <a:close/>
                  <a:moveTo>
                    <a:pt x="2653" y="5503"/>
                  </a:moveTo>
                  <a:cubicBezTo>
                    <a:pt x="2576" y="5539"/>
                    <a:pt x="2504" y="5509"/>
                    <a:pt x="2463" y="5432"/>
                  </a:cubicBezTo>
                  <a:cubicBezTo>
                    <a:pt x="2415" y="5354"/>
                    <a:pt x="2469" y="5330"/>
                    <a:pt x="2534" y="5324"/>
                  </a:cubicBezTo>
                  <a:cubicBezTo>
                    <a:pt x="2612" y="5312"/>
                    <a:pt x="2695" y="5306"/>
                    <a:pt x="2731" y="5396"/>
                  </a:cubicBezTo>
                  <a:cubicBezTo>
                    <a:pt x="2737" y="5455"/>
                    <a:pt x="2701" y="5485"/>
                    <a:pt x="2653" y="5503"/>
                  </a:cubicBezTo>
                  <a:close/>
                  <a:moveTo>
                    <a:pt x="2701" y="5634"/>
                  </a:moveTo>
                  <a:cubicBezTo>
                    <a:pt x="2701" y="5783"/>
                    <a:pt x="2588" y="5742"/>
                    <a:pt x="2564" y="5742"/>
                  </a:cubicBezTo>
                  <a:cubicBezTo>
                    <a:pt x="2534" y="5742"/>
                    <a:pt x="2463" y="5747"/>
                    <a:pt x="2463" y="5634"/>
                  </a:cubicBezTo>
                  <a:cubicBezTo>
                    <a:pt x="2463" y="5598"/>
                    <a:pt x="2552" y="5581"/>
                    <a:pt x="2588" y="5581"/>
                  </a:cubicBezTo>
                  <a:cubicBezTo>
                    <a:pt x="2618" y="5581"/>
                    <a:pt x="2695" y="5592"/>
                    <a:pt x="2701" y="5634"/>
                  </a:cubicBezTo>
                  <a:close/>
                  <a:moveTo>
                    <a:pt x="2230" y="5515"/>
                  </a:moveTo>
                  <a:cubicBezTo>
                    <a:pt x="2171" y="5509"/>
                    <a:pt x="2111" y="5485"/>
                    <a:pt x="2105" y="5414"/>
                  </a:cubicBezTo>
                  <a:cubicBezTo>
                    <a:pt x="2087" y="5294"/>
                    <a:pt x="2194" y="5300"/>
                    <a:pt x="2248" y="5306"/>
                  </a:cubicBezTo>
                  <a:cubicBezTo>
                    <a:pt x="2343" y="5312"/>
                    <a:pt x="2385" y="5300"/>
                    <a:pt x="2379" y="5390"/>
                  </a:cubicBezTo>
                  <a:cubicBezTo>
                    <a:pt x="2367" y="5473"/>
                    <a:pt x="2320" y="5521"/>
                    <a:pt x="2230" y="5515"/>
                  </a:cubicBezTo>
                  <a:close/>
                  <a:moveTo>
                    <a:pt x="2278" y="5724"/>
                  </a:moveTo>
                  <a:cubicBezTo>
                    <a:pt x="2236" y="5724"/>
                    <a:pt x="2141" y="5747"/>
                    <a:pt x="2087" y="5718"/>
                  </a:cubicBezTo>
                  <a:cubicBezTo>
                    <a:pt x="2081" y="5712"/>
                    <a:pt x="2087" y="5622"/>
                    <a:pt x="2135" y="5598"/>
                  </a:cubicBezTo>
                  <a:cubicBezTo>
                    <a:pt x="2177" y="5575"/>
                    <a:pt x="2177" y="5575"/>
                    <a:pt x="2224" y="5575"/>
                  </a:cubicBezTo>
                  <a:cubicBezTo>
                    <a:pt x="2248" y="5575"/>
                    <a:pt x="2337" y="5622"/>
                    <a:pt x="2320" y="5652"/>
                  </a:cubicBezTo>
                  <a:cubicBezTo>
                    <a:pt x="2320" y="5682"/>
                    <a:pt x="2337" y="5724"/>
                    <a:pt x="2278" y="5724"/>
                  </a:cubicBezTo>
                  <a:close/>
                  <a:moveTo>
                    <a:pt x="1866" y="5449"/>
                  </a:moveTo>
                  <a:cubicBezTo>
                    <a:pt x="1819" y="5443"/>
                    <a:pt x="1783" y="5396"/>
                    <a:pt x="1789" y="5342"/>
                  </a:cubicBezTo>
                  <a:cubicBezTo>
                    <a:pt x="1807" y="5294"/>
                    <a:pt x="1837" y="5265"/>
                    <a:pt x="1896" y="5277"/>
                  </a:cubicBezTo>
                  <a:cubicBezTo>
                    <a:pt x="1932" y="5282"/>
                    <a:pt x="1992" y="5306"/>
                    <a:pt x="1992" y="5360"/>
                  </a:cubicBezTo>
                  <a:cubicBezTo>
                    <a:pt x="1968" y="5414"/>
                    <a:pt x="1920" y="5455"/>
                    <a:pt x="1866" y="5449"/>
                  </a:cubicBezTo>
                  <a:close/>
                  <a:moveTo>
                    <a:pt x="1926" y="5628"/>
                  </a:moveTo>
                  <a:cubicBezTo>
                    <a:pt x="1878" y="5682"/>
                    <a:pt x="1831" y="5664"/>
                    <a:pt x="1783" y="5664"/>
                  </a:cubicBezTo>
                  <a:cubicBezTo>
                    <a:pt x="1723" y="5664"/>
                    <a:pt x="1670" y="5634"/>
                    <a:pt x="1694" y="5563"/>
                  </a:cubicBezTo>
                  <a:cubicBezTo>
                    <a:pt x="1717" y="5503"/>
                    <a:pt x="1801" y="5479"/>
                    <a:pt x="1849" y="5485"/>
                  </a:cubicBezTo>
                  <a:cubicBezTo>
                    <a:pt x="1920" y="5503"/>
                    <a:pt x="1926" y="5581"/>
                    <a:pt x="1926" y="5628"/>
                  </a:cubicBezTo>
                  <a:close/>
                  <a:moveTo>
                    <a:pt x="1574" y="5622"/>
                  </a:moveTo>
                  <a:cubicBezTo>
                    <a:pt x="1574" y="5652"/>
                    <a:pt x="1551" y="5658"/>
                    <a:pt x="1533" y="5664"/>
                  </a:cubicBezTo>
                  <a:cubicBezTo>
                    <a:pt x="1473" y="5658"/>
                    <a:pt x="1485" y="5610"/>
                    <a:pt x="1491" y="5575"/>
                  </a:cubicBezTo>
                  <a:cubicBezTo>
                    <a:pt x="1491" y="5551"/>
                    <a:pt x="1491" y="5515"/>
                    <a:pt x="1521" y="5533"/>
                  </a:cubicBezTo>
                  <a:cubicBezTo>
                    <a:pt x="1562" y="5539"/>
                    <a:pt x="1568" y="5581"/>
                    <a:pt x="1574" y="5622"/>
                  </a:cubicBezTo>
                  <a:close/>
                  <a:moveTo>
                    <a:pt x="1074" y="5730"/>
                  </a:moveTo>
                  <a:cubicBezTo>
                    <a:pt x="1091" y="5491"/>
                    <a:pt x="1103" y="5247"/>
                    <a:pt x="1091" y="5008"/>
                  </a:cubicBezTo>
                  <a:cubicBezTo>
                    <a:pt x="1091" y="4966"/>
                    <a:pt x="1097" y="4925"/>
                    <a:pt x="1151" y="4913"/>
                  </a:cubicBezTo>
                  <a:cubicBezTo>
                    <a:pt x="1205" y="4907"/>
                    <a:pt x="1246" y="4913"/>
                    <a:pt x="1276" y="4966"/>
                  </a:cubicBezTo>
                  <a:cubicBezTo>
                    <a:pt x="1312" y="5032"/>
                    <a:pt x="1324" y="5104"/>
                    <a:pt x="1324" y="5181"/>
                  </a:cubicBezTo>
                  <a:cubicBezTo>
                    <a:pt x="1324" y="5306"/>
                    <a:pt x="1336" y="5432"/>
                    <a:pt x="1336" y="5551"/>
                  </a:cubicBezTo>
                  <a:cubicBezTo>
                    <a:pt x="1330" y="5682"/>
                    <a:pt x="1396" y="5747"/>
                    <a:pt x="1509" y="5753"/>
                  </a:cubicBezTo>
                  <a:cubicBezTo>
                    <a:pt x="1729" y="5771"/>
                    <a:pt x="1950" y="5837"/>
                    <a:pt x="2177" y="5831"/>
                  </a:cubicBezTo>
                  <a:cubicBezTo>
                    <a:pt x="2397" y="5819"/>
                    <a:pt x="2612" y="5837"/>
                    <a:pt x="2826" y="5849"/>
                  </a:cubicBezTo>
                  <a:cubicBezTo>
                    <a:pt x="2999" y="5867"/>
                    <a:pt x="3154" y="5813"/>
                    <a:pt x="3321" y="5783"/>
                  </a:cubicBezTo>
                  <a:cubicBezTo>
                    <a:pt x="3429" y="5759"/>
                    <a:pt x="3488" y="5700"/>
                    <a:pt x="3518" y="5592"/>
                  </a:cubicBezTo>
                  <a:cubicBezTo>
                    <a:pt x="3560" y="5443"/>
                    <a:pt x="3607" y="5282"/>
                    <a:pt x="3667" y="5145"/>
                  </a:cubicBezTo>
                  <a:cubicBezTo>
                    <a:pt x="3691" y="5086"/>
                    <a:pt x="3715" y="5002"/>
                    <a:pt x="3804" y="5032"/>
                  </a:cubicBezTo>
                  <a:cubicBezTo>
                    <a:pt x="3870" y="5056"/>
                    <a:pt x="3900" y="5121"/>
                    <a:pt x="3900" y="5187"/>
                  </a:cubicBezTo>
                  <a:cubicBezTo>
                    <a:pt x="3900" y="5277"/>
                    <a:pt x="3876" y="5372"/>
                    <a:pt x="3876" y="5461"/>
                  </a:cubicBezTo>
                  <a:cubicBezTo>
                    <a:pt x="3894" y="5879"/>
                    <a:pt x="3721" y="6201"/>
                    <a:pt x="3381" y="6439"/>
                  </a:cubicBezTo>
                  <a:cubicBezTo>
                    <a:pt x="3250" y="6523"/>
                    <a:pt x="3148" y="6624"/>
                    <a:pt x="3029" y="6725"/>
                  </a:cubicBezTo>
                  <a:cubicBezTo>
                    <a:pt x="2892" y="6827"/>
                    <a:pt x="2749" y="6850"/>
                    <a:pt x="2612" y="6761"/>
                  </a:cubicBezTo>
                  <a:cubicBezTo>
                    <a:pt x="2463" y="6672"/>
                    <a:pt x="2314" y="6654"/>
                    <a:pt x="2165" y="6737"/>
                  </a:cubicBezTo>
                  <a:cubicBezTo>
                    <a:pt x="2057" y="6797"/>
                    <a:pt x="1962" y="6773"/>
                    <a:pt x="1890" y="6701"/>
                  </a:cubicBezTo>
                  <a:cubicBezTo>
                    <a:pt x="1700" y="6529"/>
                    <a:pt x="1503" y="6379"/>
                    <a:pt x="1294" y="6254"/>
                  </a:cubicBezTo>
                  <a:cubicBezTo>
                    <a:pt x="1091" y="6129"/>
                    <a:pt x="1062" y="5938"/>
                    <a:pt x="1074" y="5730"/>
                  </a:cubicBezTo>
                  <a:close/>
                </a:path>
              </a:pathLst>
            </a:custGeom>
            <a:solidFill>
              <a:srgbClr val="205672"/>
            </a:solidFill>
            <a:ln cap="flat" cmpd="sng" w="381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66"/>
            <p:cNvSpPr/>
            <p:nvPr/>
          </p:nvSpPr>
          <p:spPr>
            <a:xfrm>
              <a:off x="5196888" y="413762"/>
              <a:ext cx="2860393" cy="3156283"/>
            </a:xfrm>
            <a:custGeom>
              <a:rect b="b" l="l" r="r" t="t"/>
              <a:pathLst>
                <a:path extrusionOk="0" h="5152" w="4669">
                  <a:moveTo>
                    <a:pt x="310" y="2260"/>
                  </a:moveTo>
                  <a:cubicBezTo>
                    <a:pt x="328" y="2540"/>
                    <a:pt x="400" y="2826"/>
                    <a:pt x="280" y="3125"/>
                  </a:cubicBezTo>
                  <a:cubicBezTo>
                    <a:pt x="161" y="2958"/>
                    <a:pt x="119" y="2791"/>
                    <a:pt x="90" y="2612"/>
                  </a:cubicBezTo>
                  <a:cubicBezTo>
                    <a:pt x="42" y="2230"/>
                    <a:pt x="0" y="1849"/>
                    <a:pt x="101" y="1467"/>
                  </a:cubicBezTo>
                  <a:cubicBezTo>
                    <a:pt x="203" y="1038"/>
                    <a:pt x="441" y="716"/>
                    <a:pt x="799" y="471"/>
                  </a:cubicBezTo>
                  <a:cubicBezTo>
                    <a:pt x="1300" y="138"/>
                    <a:pt x="1848" y="0"/>
                    <a:pt x="2439" y="48"/>
                  </a:cubicBezTo>
                  <a:cubicBezTo>
                    <a:pt x="2754" y="66"/>
                    <a:pt x="3070" y="96"/>
                    <a:pt x="3369" y="209"/>
                  </a:cubicBezTo>
                  <a:cubicBezTo>
                    <a:pt x="3637" y="305"/>
                    <a:pt x="3863" y="466"/>
                    <a:pt x="4036" y="686"/>
                  </a:cubicBezTo>
                  <a:cubicBezTo>
                    <a:pt x="4519" y="1318"/>
                    <a:pt x="4668" y="2093"/>
                    <a:pt x="4203" y="2850"/>
                  </a:cubicBezTo>
                  <a:cubicBezTo>
                    <a:pt x="4012" y="2689"/>
                    <a:pt x="3810" y="2552"/>
                    <a:pt x="3738" y="2284"/>
                  </a:cubicBezTo>
                  <a:cubicBezTo>
                    <a:pt x="3685" y="2409"/>
                    <a:pt x="3756" y="2481"/>
                    <a:pt x="3810" y="2570"/>
                  </a:cubicBezTo>
                  <a:cubicBezTo>
                    <a:pt x="3869" y="2671"/>
                    <a:pt x="3935" y="2767"/>
                    <a:pt x="3995" y="2868"/>
                  </a:cubicBezTo>
                  <a:cubicBezTo>
                    <a:pt x="4096" y="3029"/>
                    <a:pt x="4138" y="3184"/>
                    <a:pt x="4084" y="3369"/>
                  </a:cubicBezTo>
                  <a:cubicBezTo>
                    <a:pt x="4054" y="3476"/>
                    <a:pt x="4078" y="3584"/>
                    <a:pt x="4108" y="3691"/>
                  </a:cubicBezTo>
                  <a:cubicBezTo>
                    <a:pt x="4144" y="3846"/>
                    <a:pt x="4132" y="4013"/>
                    <a:pt x="4072" y="4162"/>
                  </a:cubicBezTo>
                  <a:cubicBezTo>
                    <a:pt x="3983" y="4418"/>
                    <a:pt x="3679" y="4502"/>
                    <a:pt x="3470" y="4323"/>
                  </a:cubicBezTo>
                  <a:cubicBezTo>
                    <a:pt x="3380" y="4251"/>
                    <a:pt x="3297" y="4192"/>
                    <a:pt x="3160" y="4210"/>
                  </a:cubicBezTo>
                  <a:cubicBezTo>
                    <a:pt x="3231" y="4263"/>
                    <a:pt x="3279" y="4311"/>
                    <a:pt x="3333" y="4347"/>
                  </a:cubicBezTo>
                  <a:cubicBezTo>
                    <a:pt x="3303" y="4436"/>
                    <a:pt x="3220" y="4406"/>
                    <a:pt x="3190" y="4466"/>
                  </a:cubicBezTo>
                  <a:cubicBezTo>
                    <a:pt x="3243" y="4538"/>
                    <a:pt x="3339" y="4526"/>
                    <a:pt x="3398" y="4567"/>
                  </a:cubicBezTo>
                  <a:cubicBezTo>
                    <a:pt x="3351" y="4710"/>
                    <a:pt x="3303" y="4853"/>
                    <a:pt x="3249" y="4997"/>
                  </a:cubicBezTo>
                  <a:cubicBezTo>
                    <a:pt x="3190" y="5152"/>
                    <a:pt x="3178" y="5032"/>
                    <a:pt x="3220" y="4913"/>
                  </a:cubicBezTo>
                  <a:cubicBezTo>
                    <a:pt x="3178" y="4848"/>
                    <a:pt x="3118" y="4865"/>
                    <a:pt x="3065" y="4883"/>
                  </a:cubicBezTo>
                  <a:cubicBezTo>
                    <a:pt x="2695" y="4973"/>
                    <a:pt x="2319" y="4943"/>
                    <a:pt x="1950" y="4973"/>
                  </a:cubicBezTo>
                  <a:cubicBezTo>
                    <a:pt x="1866" y="4979"/>
                    <a:pt x="1783" y="4943"/>
                    <a:pt x="1699" y="4919"/>
                  </a:cubicBezTo>
                  <a:cubicBezTo>
                    <a:pt x="1574" y="4889"/>
                    <a:pt x="1455" y="4865"/>
                    <a:pt x="1389" y="5026"/>
                  </a:cubicBezTo>
                  <a:cubicBezTo>
                    <a:pt x="1371" y="5062"/>
                    <a:pt x="1336" y="5092"/>
                    <a:pt x="1294" y="5062"/>
                  </a:cubicBezTo>
                  <a:cubicBezTo>
                    <a:pt x="1264" y="5038"/>
                    <a:pt x="1264" y="5003"/>
                    <a:pt x="1270" y="4973"/>
                  </a:cubicBezTo>
                  <a:cubicBezTo>
                    <a:pt x="1294" y="4907"/>
                    <a:pt x="1312" y="4848"/>
                    <a:pt x="1330" y="4776"/>
                  </a:cubicBezTo>
                  <a:cubicBezTo>
                    <a:pt x="1401" y="4538"/>
                    <a:pt x="1371" y="4448"/>
                    <a:pt x="1163" y="4269"/>
                  </a:cubicBezTo>
                  <a:cubicBezTo>
                    <a:pt x="1240" y="4180"/>
                    <a:pt x="1371" y="4138"/>
                    <a:pt x="1425" y="4025"/>
                  </a:cubicBezTo>
                  <a:cubicBezTo>
                    <a:pt x="1443" y="3995"/>
                    <a:pt x="1461" y="3971"/>
                    <a:pt x="1443" y="3935"/>
                  </a:cubicBezTo>
                  <a:cubicBezTo>
                    <a:pt x="1413" y="3906"/>
                    <a:pt x="1383" y="3906"/>
                    <a:pt x="1353" y="3929"/>
                  </a:cubicBezTo>
                  <a:cubicBezTo>
                    <a:pt x="1282" y="3983"/>
                    <a:pt x="1210" y="4025"/>
                    <a:pt x="1157" y="4090"/>
                  </a:cubicBezTo>
                  <a:cubicBezTo>
                    <a:pt x="1061" y="4210"/>
                    <a:pt x="942" y="4293"/>
                    <a:pt x="799" y="4353"/>
                  </a:cubicBezTo>
                  <a:cubicBezTo>
                    <a:pt x="650" y="4412"/>
                    <a:pt x="555" y="4388"/>
                    <a:pt x="477" y="4251"/>
                  </a:cubicBezTo>
                  <a:cubicBezTo>
                    <a:pt x="459" y="4210"/>
                    <a:pt x="447" y="4168"/>
                    <a:pt x="441" y="4132"/>
                  </a:cubicBezTo>
                  <a:cubicBezTo>
                    <a:pt x="429" y="3804"/>
                    <a:pt x="346" y="3476"/>
                    <a:pt x="358" y="3136"/>
                  </a:cubicBezTo>
                  <a:cubicBezTo>
                    <a:pt x="358" y="3089"/>
                    <a:pt x="376" y="3041"/>
                    <a:pt x="388" y="2999"/>
                  </a:cubicBezTo>
                  <a:cubicBezTo>
                    <a:pt x="507" y="2737"/>
                    <a:pt x="435" y="2499"/>
                    <a:pt x="310" y="2260"/>
                  </a:cubicBezTo>
                  <a:close/>
                  <a:moveTo>
                    <a:pt x="1163" y="3655"/>
                  </a:moveTo>
                  <a:cubicBezTo>
                    <a:pt x="1413" y="3655"/>
                    <a:pt x="1723" y="3435"/>
                    <a:pt x="1818" y="3220"/>
                  </a:cubicBezTo>
                  <a:cubicBezTo>
                    <a:pt x="1926" y="2975"/>
                    <a:pt x="1848" y="2671"/>
                    <a:pt x="1634" y="2534"/>
                  </a:cubicBezTo>
                  <a:cubicBezTo>
                    <a:pt x="1413" y="2391"/>
                    <a:pt x="1210" y="2403"/>
                    <a:pt x="978" y="2618"/>
                  </a:cubicBezTo>
                  <a:cubicBezTo>
                    <a:pt x="912" y="2677"/>
                    <a:pt x="847" y="2743"/>
                    <a:pt x="787" y="2809"/>
                  </a:cubicBezTo>
                  <a:cubicBezTo>
                    <a:pt x="638" y="2987"/>
                    <a:pt x="638" y="3190"/>
                    <a:pt x="716" y="3399"/>
                  </a:cubicBezTo>
                  <a:cubicBezTo>
                    <a:pt x="805" y="3613"/>
                    <a:pt x="1008" y="3625"/>
                    <a:pt x="1163" y="3655"/>
                  </a:cubicBezTo>
                  <a:close/>
                  <a:moveTo>
                    <a:pt x="1872" y="3983"/>
                  </a:moveTo>
                  <a:lnTo>
                    <a:pt x="1872" y="4031"/>
                  </a:lnTo>
                  <a:cubicBezTo>
                    <a:pt x="1872" y="4162"/>
                    <a:pt x="1908" y="4263"/>
                    <a:pt x="2021" y="4329"/>
                  </a:cubicBezTo>
                  <a:cubicBezTo>
                    <a:pt x="2111" y="4388"/>
                    <a:pt x="2206" y="4412"/>
                    <a:pt x="2289" y="4323"/>
                  </a:cubicBezTo>
                  <a:cubicBezTo>
                    <a:pt x="2313" y="4293"/>
                    <a:pt x="2349" y="4311"/>
                    <a:pt x="2379" y="4329"/>
                  </a:cubicBezTo>
                  <a:cubicBezTo>
                    <a:pt x="2516" y="4400"/>
                    <a:pt x="2564" y="4281"/>
                    <a:pt x="2564" y="4210"/>
                  </a:cubicBezTo>
                  <a:cubicBezTo>
                    <a:pt x="2558" y="4013"/>
                    <a:pt x="2558" y="3792"/>
                    <a:pt x="2439" y="3607"/>
                  </a:cubicBezTo>
                  <a:cubicBezTo>
                    <a:pt x="2313" y="3423"/>
                    <a:pt x="2117" y="3429"/>
                    <a:pt x="1997" y="3613"/>
                  </a:cubicBezTo>
                  <a:cubicBezTo>
                    <a:pt x="1926" y="3733"/>
                    <a:pt x="1872" y="3864"/>
                    <a:pt x="1872" y="3983"/>
                  </a:cubicBezTo>
                  <a:close/>
                </a:path>
              </a:pathLst>
            </a:custGeom>
            <a:solidFill>
              <a:srgbClr val="92D9F5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66"/>
            <p:cNvSpPr/>
            <p:nvPr/>
          </p:nvSpPr>
          <p:spPr>
            <a:xfrm>
              <a:off x="5718853" y="3255151"/>
              <a:ext cx="1739271" cy="1191570"/>
            </a:xfrm>
            <a:custGeom>
              <a:rect b="b" l="l" r="r" t="t"/>
              <a:pathLst>
                <a:path extrusionOk="0" h="1945" w="2839">
                  <a:moveTo>
                    <a:pt x="13" y="824"/>
                  </a:moveTo>
                  <a:cubicBezTo>
                    <a:pt x="30" y="585"/>
                    <a:pt x="42" y="341"/>
                    <a:pt x="30" y="102"/>
                  </a:cubicBezTo>
                  <a:cubicBezTo>
                    <a:pt x="30" y="60"/>
                    <a:pt x="36" y="19"/>
                    <a:pt x="90" y="7"/>
                  </a:cubicBezTo>
                  <a:cubicBezTo>
                    <a:pt x="144" y="1"/>
                    <a:pt x="185" y="7"/>
                    <a:pt x="215" y="60"/>
                  </a:cubicBezTo>
                  <a:cubicBezTo>
                    <a:pt x="251" y="126"/>
                    <a:pt x="263" y="198"/>
                    <a:pt x="263" y="275"/>
                  </a:cubicBezTo>
                  <a:cubicBezTo>
                    <a:pt x="263" y="400"/>
                    <a:pt x="275" y="526"/>
                    <a:pt x="275" y="645"/>
                  </a:cubicBezTo>
                  <a:cubicBezTo>
                    <a:pt x="269" y="776"/>
                    <a:pt x="335" y="841"/>
                    <a:pt x="448" y="847"/>
                  </a:cubicBezTo>
                  <a:cubicBezTo>
                    <a:pt x="668" y="865"/>
                    <a:pt x="889" y="931"/>
                    <a:pt x="1116" y="925"/>
                  </a:cubicBezTo>
                  <a:cubicBezTo>
                    <a:pt x="1336" y="913"/>
                    <a:pt x="1551" y="931"/>
                    <a:pt x="1765" y="943"/>
                  </a:cubicBezTo>
                  <a:cubicBezTo>
                    <a:pt x="1938" y="961"/>
                    <a:pt x="2093" y="907"/>
                    <a:pt x="2260" y="877"/>
                  </a:cubicBezTo>
                  <a:cubicBezTo>
                    <a:pt x="2368" y="853"/>
                    <a:pt x="2427" y="794"/>
                    <a:pt x="2457" y="686"/>
                  </a:cubicBezTo>
                  <a:cubicBezTo>
                    <a:pt x="2499" y="537"/>
                    <a:pt x="2546" y="376"/>
                    <a:pt x="2606" y="239"/>
                  </a:cubicBezTo>
                  <a:cubicBezTo>
                    <a:pt x="2630" y="180"/>
                    <a:pt x="2654" y="96"/>
                    <a:pt x="2743" y="126"/>
                  </a:cubicBezTo>
                  <a:cubicBezTo>
                    <a:pt x="2809" y="150"/>
                    <a:pt x="2839" y="215"/>
                    <a:pt x="2839" y="281"/>
                  </a:cubicBezTo>
                  <a:cubicBezTo>
                    <a:pt x="2839" y="371"/>
                    <a:pt x="2815" y="466"/>
                    <a:pt x="2815" y="555"/>
                  </a:cubicBezTo>
                  <a:cubicBezTo>
                    <a:pt x="2833" y="973"/>
                    <a:pt x="2660" y="1295"/>
                    <a:pt x="2320" y="1533"/>
                  </a:cubicBezTo>
                  <a:cubicBezTo>
                    <a:pt x="2189" y="1617"/>
                    <a:pt x="2087" y="1718"/>
                    <a:pt x="1968" y="1819"/>
                  </a:cubicBezTo>
                  <a:cubicBezTo>
                    <a:pt x="1831" y="1921"/>
                    <a:pt x="1688" y="1944"/>
                    <a:pt x="1551" y="1855"/>
                  </a:cubicBezTo>
                  <a:cubicBezTo>
                    <a:pt x="1402" y="1766"/>
                    <a:pt x="1253" y="1748"/>
                    <a:pt x="1104" y="1831"/>
                  </a:cubicBezTo>
                  <a:cubicBezTo>
                    <a:pt x="996" y="1891"/>
                    <a:pt x="901" y="1867"/>
                    <a:pt x="829" y="1795"/>
                  </a:cubicBezTo>
                  <a:cubicBezTo>
                    <a:pt x="639" y="1623"/>
                    <a:pt x="442" y="1473"/>
                    <a:pt x="233" y="1348"/>
                  </a:cubicBezTo>
                  <a:cubicBezTo>
                    <a:pt x="30" y="1223"/>
                    <a:pt x="1" y="1032"/>
                    <a:pt x="13" y="824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66"/>
            <p:cNvSpPr/>
            <p:nvPr/>
          </p:nvSpPr>
          <p:spPr>
            <a:xfrm>
              <a:off x="5587749" y="1878566"/>
              <a:ext cx="789074" cy="774980"/>
            </a:xfrm>
            <a:custGeom>
              <a:rect b="b" l="l" r="r" t="t"/>
              <a:pathLst>
                <a:path extrusionOk="0" h="1265" w="1288">
                  <a:moveTo>
                    <a:pt x="525" y="1264"/>
                  </a:moveTo>
                  <a:cubicBezTo>
                    <a:pt x="364" y="1234"/>
                    <a:pt x="161" y="1222"/>
                    <a:pt x="78" y="1008"/>
                  </a:cubicBezTo>
                  <a:cubicBezTo>
                    <a:pt x="0" y="799"/>
                    <a:pt x="0" y="596"/>
                    <a:pt x="149" y="418"/>
                  </a:cubicBezTo>
                  <a:cubicBezTo>
                    <a:pt x="209" y="352"/>
                    <a:pt x="274" y="286"/>
                    <a:pt x="340" y="227"/>
                  </a:cubicBezTo>
                  <a:cubicBezTo>
                    <a:pt x="572" y="12"/>
                    <a:pt x="775" y="0"/>
                    <a:pt x="996" y="143"/>
                  </a:cubicBezTo>
                  <a:cubicBezTo>
                    <a:pt x="1222" y="280"/>
                    <a:pt x="1288" y="584"/>
                    <a:pt x="1180" y="829"/>
                  </a:cubicBezTo>
                  <a:cubicBezTo>
                    <a:pt x="1091" y="1044"/>
                    <a:pt x="781" y="1264"/>
                    <a:pt x="525" y="1264"/>
                  </a:cubicBezTo>
                  <a:close/>
                </a:path>
              </a:pathLst>
            </a:custGeom>
            <a:solidFill>
              <a:srgbClr val="2056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66"/>
            <p:cNvSpPr/>
            <p:nvPr/>
          </p:nvSpPr>
          <p:spPr>
            <a:xfrm>
              <a:off x="6727250" y="1951469"/>
              <a:ext cx="807453" cy="756601"/>
            </a:xfrm>
            <a:custGeom>
              <a:rect b="b" l="l" r="r" t="t"/>
              <a:pathLst>
                <a:path extrusionOk="0" h="1235" w="1318">
                  <a:moveTo>
                    <a:pt x="543" y="18"/>
                  </a:moveTo>
                  <a:cubicBezTo>
                    <a:pt x="871" y="0"/>
                    <a:pt x="1198" y="197"/>
                    <a:pt x="1276" y="615"/>
                  </a:cubicBezTo>
                  <a:cubicBezTo>
                    <a:pt x="1318" y="853"/>
                    <a:pt x="1079" y="1044"/>
                    <a:pt x="871" y="1115"/>
                  </a:cubicBezTo>
                  <a:cubicBezTo>
                    <a:pt x="543" y="1235"/>
                    <a:pt x="346" y="1121"/>
                    <a:pt x="203" y="942"/>
                  </a:cubicBezTo>
                  <a:cubicBezTo>
                    <a:pt x="30" y="734"/>
                    <a:pt x="0" y="579"/>
                    <a:pt x="84" y="322"/>
                  </a:cubicBezTo>
                  <a:cubicBezTo>
                    <a:pt x="149" y="132"/>
                    <a:pt x="334" y="18"/>
                    <a:pt x="543" y="18"/>
                  </a:cubicBezTo>
                  <a:close/>
                </a:path>
              </a:pathLst>
            </a:custGeom>
            <a:solidFill>
              <a:srgbClr val="2056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66"/>
            <p:cNvSpPr/>
            <p:nvPr/>
          </p:nvSpPr>
          <p:spPr>
            <a:xfrm>
              <a:off x="6343741" y="2510190"/>
              <a:ext cx="423943" cy="607119"/>
            </a:xfrm>
            <a:custGeom>
              <a:rect b="b" l="l" r="r" t="t"/>
              <a:pathLst>
                <a:path extrusionOk="0" h="991" w="692">
                  <a:moveTo>
                    <a:pt x="0" y="561"/>
                  </a:moveTo>
                  <a:cubicBezTo>
                    <a:pt x="0" y="442"/>
                    <a:pt x="54" y="311"/>
                    <a:pt x="125" y="191"/>
                  </a:cubicBezTo>
                  <a:cubicBezTo>
                    <a:pt x="245" y="7"/>
                    <a:pt x="441" y="1"/>
                    <a:pt x="567" y="185"/>
                  </a:cubicBezTo>
                  <a:cubicBezTo>
                    <a:pt x="686" y="364"/>
                    <a:pt x="680" y="579"/>
                    <a:pt x="692" y="788"/>
                  </a:cubicBezTo>
                  <a:cubicBezTo>
                    <a:pt x="692" y="865"/>
                    <a:pt x="644" y="978"/>
                    <a:pt x="507" y="907"/>
                  </a:cubicBezTo>
                  <a:cubicBezTo>
                    <a:pt x="477" y="895"/>
                    <a:pt x="441" y="877"/>
                    <a:pt x="417" y="901"/>
                  </a:cubicBezTo>
                  <a:cubicBezTo>
                    <a:pt x="328" y="990"/>
                    <a:pt x="239" y="966"/>
                    <a:pt x="149" y="907"/>
                  </a:cubicBezTo>
                  <a:cubicBezTo>
                    <a:pt x="48" y="841"/>
                    <a:pt x="6" y="728"/>
                    <a:pt x="0" y="609"/>
                  </a:cubicBezTo>
                  <a:close/>
                </a:path>
              </a:pathLst>
            </a:custGeom>
            <a:solidFill>
              <a:srgbClr val="2056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66"/>
            <p:cNvSpPr/>
            <p:nvPr/>
          </p:nvSpPr>
          <p:spPr>
            <a:xfrm>
              <a:off x="6975367" y="3496528"/>
              <a:ext cx="150096" cy="117625"/>
            </a:xfrm>
            <a:custGeom>
              <a:rect b="b" l="l" r="r" t="t"/>
              <a:pathLst>
                <a:path extrusionOk="0" h="192" w="245">
                  <a:moveTo>
                    <a:pt x="239" y="66"/>
                  </a:moveTo>
                  <a:cubicBezTo>
                    <a:pt x="245" y="114"/>
                    <a:pt x="221" y="149"/>
                    <a:pt x="185" y="161"/>
                  </a:cubicBezTo>
                  <a:cubicBezTo>
                    <a:pt x="126" y="191"/>
                    <a:pt x="72" y="185"/>
                    <a:pt x="36" y="126"/>
                  </a:cubicBezTo>
                  <a:cubicBezTo>
                    <a:pt x="1" y="66"/>
                    <a:pt x="36" y="12"/>
                    <a:pt x="90" y="12"/>
                  </a:cubicBezTo>
                  <a:cubicBezTo>
                    <a:pt x="150" y="6"/>
                    <a:pt x="209" y="0"/>
                    <a:pt x="239" y="66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3" name="Shape 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4" name="Google Shape;1784;p67"/>
          <p:cNvSpPr txBox="1"/>
          <p:nvPr>
            <p:ph type="title"/>
          </p:nvPr>
        </p:nvSpPr>
        <p:spPr>
          <a:xfrm>
            <a:off x="575020" y="40786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Kết luận</a:t>
            </a:r>
            <a:endParaRPr/>
          </a:p>
        </p:txBody>
      </p:sp>
      <p:sp>
        <p:nvSpPr>
          <p:cNvPr id="1785" name="Google Shape;1785;p67"/>
          <p:cNvSpPr txBox="1"/>
          <p:nvPr>
            <p:ph idx="1" type="subTitle"/>
          </p:nvPr>
        </p:nvSpPr>
        <p:spPr>
          <a:xfrm>
            <a:off x="575020" y="1325024"/>
            <a:ext cx="8218936" cy="341060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❖"/>
            </a:pPr>
            <a:r>
              <a:rPr lang="en-US" sz="2400"/>
              <a:t>Thực hiện dự đoán bệnh trên bộ dữ liệu Chest-Xray14 bằng 3 mô hình: VGG19, EfficientNetV2, ConvNet</a:t>
            </a:r>
            <a:endParaRPr/>
          </a:p>
          <a:p>
            <a:pPr indent="-317500" lvl="1" marL="800100" rtl="0" algn="just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Noto Sans Symbols"/>
              <a:buChar char="➢"/>
            </a:pPr>
            <a:r>
              <a:rPr lang="en-US" sz="2400"/>
              <a:t>Mô hình ConvNet đạt kết quả tốt nhất.</a:t>
            </a:r>
            <a:endParaRPr/>
          </a:p>
          <a:p>
            <a:pPr indent="-317500" lvl="1" marL="800100" rtl="0" algn="just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Noto Sans Symbols"/>
              <a:buChar char="➢"/>
            </a:pPr>
            <a:r>
              <a:rPr lang="en-US" sz="2400"/>
              <a:t>Quá trình tiền xử lí giúp tăng độ chính xác.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9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Google Shape;1790;p38"/>
          <p:cNvSpPr txBox="1"/>
          <p:nvPr>
            <p:ph type="title"/>
          </p:nvPr>
        </p:nvSpPr>
        <p:spPr>
          <a:xfrm>
            <a:off x="1537648" y="1816205"/>
            <a:ext cx="6068700" cy="15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-US" sz="5400"/>
              <a:t>Thanks for listening</a:t>
            </a:r>
            <a:endParaRPr sz="5400"/>
          </a:p>
        </p:txBody>
      </p:sp>
      <p:grpSp>
        <p:nvGrpSpPr>
          <p:cNvPr id="1791" name="Google Shape;1791;p38"/>
          <p:cNvGrpSpPr/>
          <p:nvPr/>
        </p:nvGrpSpPr>
        <p:grpSpPr>
          <a:xfrm flipH="1">
            <a:off x="7052107" y="-472267"/>
            <a:ext cx="1664066" cy="6785516"/>
            <a:chOff x="-3192200" y="-1547300"/>
            <a:chExt cx="1384644" cy="5862217"/>
          </a:xfrm>
        </p:grpSpPr>
        <p:sp>
          <p:nvSpPr>
            <p:cNvPr id="1792" name="Google Shape;1792;p38"/>
            <p:cNvSpPr/>
            <p:nvPr/>
          </p:nvSpPr>
          <p:spPr>
            <a:xfrm>
              <a:off x="-2855572" y="-1547300"/>
              <a:ext cx="594637" cy="3186024"/>
            </a:xfrm>
            <a:custGeom>
              <a:rect b="b" l="l" r="r" t="t"/>
              <a:pathLst>
                <a:path extrusionOk="0" h="14954" w="2791">
                  <a:moveTo>
                    <a:pt x="2761" y="1175"/>
                  </a:moveTo>
                  <a:cubicBezTo>
                    <a:pt x="2791" y="1485"/>
                    <a:pt x="2665" y="1742"/>
                    <a:pt x="2504" y="1992"/>
                  </a:cubicBezTo>
                  <a:cubicBezTo>
                    <a:pt x="2421" y="2123"/>
                    <a:pt x="2373" y="2272"/>
                    <a:pt x="2373" y="2421"/>
                  </a:cubicBezTo>
                  <a:cubicBezTo>
                    <a:pt x="2367" y="2540"/>
                    <a:pt x="2391" y="2660"/>
                    <a:pt x="2397" y="2779"/>
                  </a:cubicBezTo>
                  <a:cubicBezTo>
                    <a:pt x="2433" y="3202"/>
                    <a:pt x="2481" y="3626"/>
                    <a:pt x="2486" y="4049"/>
                  </a:cubicBezTo>
                  <a:cubicBezTo>
                    <a:pt x="2492" y="4365"/>
                    <a:pt x="2552" y="4669"/>
                    <a:pt x="2570" y="4985"/>
                  </a:cubicBezTo>
                  <a:cubicBezTo>
                    <a:pt x="2576" y="5170"/>
                    <a:pt x="2600" y="5354"/>
                    <a:pt x="2600" y="5539"/>
                  </a:cubicBezTo>
                  <a:cubicBezTo>
                    <a:pt x="2600" y="5754"/>
                    <a:pt x="2630" y="5957"/>
                    <a:pt x="2636" y="6177"/>
                  </a:cubicBezTo>
                  <a:cubicBezTo>
                    <a:pt x="2653" y="6517"/>
                    <a:pt x="2671" y="6869"/>
                    <a:pt x="2695" y="7209"/>
                  </a:cubicBezTo>
                  <a:cubicBezTo>
                    <a:pt x="2731" y="7656"/>
                    <a:pt x="2683" y="8103"/>
                    <a:pt x="2689" y="8550"/>
                  </a:cubicBezTo>
                  <a:cubicBezTo>
                    <a:pt x="2695" y="8884"/>
                    <a:pt x="2665" y="9212"/>
                    <a:pt x="2653" y="9546"/>
                  </a:cubicBezTo>
                  <a:cubicBezTo>
                    <a:pt x="2636" y="9814"/>
                    <a:pt x="2630" y="10082"/>
                    <a:pt x="2582" y="10351"/>
                  </a:cubicBezTo>
                  <a:cubicBezTo>
                    <a:pt x="2516" y="10744"/>
                    <a:pt x="2475" y="11138"/>
                    <a:pt x="2397" y="11537"/>
                  </a:cubicBezTo>
                  <a:cubicBezTo>
                    <a:pt x="2337" y="11865"/>
                    <a:pt x="2325" y="12199"/>
                    <a:pt x="2266" y="12533"/>
                  </a:cubicBezTo>
                  <a:cubicBezTo>
                    <a:pt x="2224" y="12741"/>
                    <a:pt x="2212" y="12968"/>
                    <a:pt x="2272" y="13177"/>
                  </a:cubicBezTo>
                  <a:cubicBezTo>
                    <a:pt x="2284" y="13218"/>
                    <a:pt x="2302" y="13266"/>
                    <a:pt x="2331" y="13308"/>
                  </a:cubicBezTo>
                  <a:cubicBezTo>
                    <a:pt x="2576" y="13719"/>
                    <a:pt x="2570" y="14148"/>
                    <a:pt x="2451" y="14595"/>
                  </a:cubicBezTo>
                  <a:cubicBezTo>
                    <a:pt x="2415" y="14727"/>
                    <a:pt x="2325" y="14822"/>
                    <a:pt x="2218" y="14905"/>
                  </a:cubicBezTo>
                  <a:cubicBezTo>
                    <a:pt x="2159" y="14953"/>
                    <a:pt x="2075" y="14941"/>
                    <a:pt x="2039" y="14876"/>
                  </a:cubicBezTo>
                  <a:cubicBezTo>
                    <a:pt x="1950" y="14715"/>
                    <a:pt x="1795" y="14619"/>
                    <a:pt x="1676" y="14488"/>
                  </a:cubicBezTo>
                  <a:cubicBezTo>
                    <a:pt x="1646" y="14446"/>
                    <a:pt x="1610" y="14464"/>
                    <a:pt x="1568" y="14476"/>
                  </a:cubicBezTo>
                  <a:cubicBezTo>
                    <a:pt x="1419" y="14536"/>
                    <a:pt x="1264" y="14560"/>
                    <a:pt x="1109" y="14506"/>
                  </a:cubicBezTo>
                  <a:cubicBezTo>
                    <a:pt x="1050" y="14488"/>
                    <a:pt x="1020" y="14530"/>
                    <a:pt x="984" y="14560"/>
                  </a:cubicBezTo>
                  <a:cubicBezTo>
                    <a:pt x="835" y="14655"/>
                    <a:pt x="674" y="14685"/>
                    <a:pt x="507" y="14625"/>
                  </a:cubicBezTo>
                  <a:cubicBezTo>
                    <a:pt x="465" y="14613"/>
                    <a:pt x="430" y="14595"/>
                    <a:pt x="406" y="14578"/>
                  </a:cubicBezTo>
                  <a:cubicBezTo>
                    <a:pt x="251" y="14429"/>
                    <a:pt x="102" y="14268"/>
                    <a:pt x="72" y="14041"/>
                  </a:cubicBezTo>
                  <a:cubicBezTo>
                    <a:pt x="42" y="13832"/>
                    <a:pt x="0" y="13624"/>
                    <a:pt x="30" y="13415"/>
                  </a:cubicBezTo>
                  <a:cubicBezTo>
                    <a:pt x="66" y="13218"/>
                    <a:pt x="132" y="13016"/>
                    <a:pt x="310" y="12920"/>
                  </a:cubicBezTo>
                  <a:cubicBezTo>
                    <a:pt x="728" y="12688"/>
                    <a:pt x="883" y="12294"/>
                    <a:pt x="1014" y="11871"/>
                  </a:cubicBezTo>
                  <a:cubicBezTo>
                    <a:pt x="1139" y="11436"/>
                    <a:pt x="1223" y="11000"/>
                    <a:pt x="1312" y="10559"/>
                  </a:cubicBezTo>
                  <a:cubicBezTo>
                    <a:pt x="1449" y="9838"/>
                    <a:pt x="1586" y="9110"/>
                    <a:pt x="1580" y="8377"/>
                  </a:cubicBezTo>
                  <a:cubicBezTo>
                    <a:pt x="1580" y="8240"/>
                    <a:pt x="1586" y="8109"/>
                    <a:pt x="1610" y="7972"/>
                  </a:cubicBezTo>
                  <a:cubicBezTo>
                    <a:pt x="1652" y="7721"/>
                    <a:pt x="1628" y="7465"/>
                    <a:pt x="1640" y="7215"/>
                  </a:cubicBezTo>
                  <a:cubicBezTo>
                    <a:pt x="1646" y="7012"/>
                    <a:pt x="1652" y="6809"/>
                    <a:pt x="1622" y="6618"/>
                  </a:cubicBezTo>
                  <a:cubicBezTo>
                    <a:pt x="1592" y="6392"/>
                    <a:pt x="1628" y="6177"/>
                    <a:pt x="1646" y="5963"/>
                  </a:cubicBezTo>
                  <a:cubicBezTo>
                    <a:pt x="1676" y="5408"/>
                    <a:pt x="1640" y="4866"/>
                    <a:pt x="1509" y="4329"/>
                  </a:cubicBezTo>
                  <a:cubicBezTo>
                    <a:pt x="1473" y="4186"/>
                    <a:pt x="1449" y="4043"/>
                    <a:pt x="1437" y="3894"/>
                  </a:cubicBezTo>
                  <a:cubicBezTo>
                    <a:pt x="1407" y="3578"/>
                    <a:pt x="1270" y="3280"/>
                    <a:pt x="1175" y="2982"/>
                  </a:cubicBezTo>
                  <a:cubicBezTo>
                    <a:pt x="1163" y="2940"/>
                    <a:pt x="1073" y="2713"/>
                    <a:pt x="1062" y="2642"/>
                  </a:cubicBezTo>
                  <a:cubicBezTo>
                    <a:pt x="1050" y="2534"/>
                    <a:pt x="1050" y="2415"/>
                    <a:pt x="930" y="2344"/>
                  </a:cubicBezTo>
                  <a:cubicBezTo>
                    <a:pt x="907" y="2332"/>
                    <a:pt x="907" y="2314"/>
                    <a:pt x="901" y="2296"/>
                  </a:cubicBezTo>
                  <a:cubicBezTo>
                    <a:pt x="805" y="1920"/>
                    <a:pt x="763" y="1551"/>
                    <a:pt x="907" y="1175"/>
                  </a:cubicBezTo>
                  <a:cubicBezTo>
                    <a:pt x="960" y="1044"/>
                    <a:pt x="1032" y="925"/>
                    <a:pt x="1175" y="871"/>
                  </a:cubicBezTo>
                  <a:cubicBezTo>
                    <a:pt x="1234" y="847"/>
                    <a:pt x="1234" y="806"/>
                    <a:pt x="1234" y="752"/>
                  </a:cubicBezTo>
                  <a:cubicBezTo>
                    <a:pt x="1252" y="543"/>
                    <a:pt x="1330" y="364"/>
                    <a:pt x="1479" y="221"/>
                  </a:cubicBezTo>
                  <a:cubicBezTo>
                    <a:pt x="1676" y="36"/>
                    <a:pt x="1914" y="1"/>
                    <a:pt x="2176" y="120"/>
                  </a:cubicBezTo>
                  <a:cubicBezTo>
                    <a:pt x="2564" y="299"/>
                    <a:pt x="2731" y="639"/>
                    <a:pt x="2755" y="1050"/>
                  </a:cubicBezTo>
                  <a:cubicBezTo>
                    <a:pt x="2773" y="1086"/>
                    <a:pt x="2761" y="1133"/>
                    <a:pt x="2761" y="1175"/>
                  </a:cubicBezTo>
                  <a:close/>
                  <a:moveTo>
                    <a:pt x="1175" y="2385"/>
                  </a:moveTo>
                  <a:cubicBezTo>
                    <a:pt x="1240" y="2511"/>
                    <a:pt x="1324" y="2624"/>
                    <a:pt x="1372" y="2755"/>
                  </a:cubicBezTo>
                  <a:cubicBezTo>
                    <a:pt x="1384" y="2815"/>
                    <a:pt x="1431" y="2833"/>
                    <a:pt x="1473" y="2779"/>
                  </a:cubicBezTo>
                  <a:cubicBezTo>
                    <a:pt x="1527" y="2719"/>
                    <a:pt x="1610" y="2713"/>
                    <a:pt x="1676" y="2684"/>
                  </a:cubicBezTo>
                  <a:cubicBezTo>
                    <a:pt x="1699" y="2672"/>
                    <a:pt x="1717" y="2666"/>
                    <a:pt x="1735" y="2689"/>
                  </a:cubicBezTo>
                  <a:cubicBezTo>
                    <a:pt x="1759" y="2713"/>
                    <a:pt x="1741" y="2737"/>
                    <a:pt x="1735" y="2761"/>
                  </a:cubicBezTo>
                  <a:cubicBezTo>
                    <a:pt x="1717" y="2803"/>
                    <a:pt x="1676" y="2809"/>
                    <a:pt x="1646" y="2821"/>
                  </a:cubicBezTo>
                  <a:cubicBezTo>
                    <a:pt x="1586" y="2862"/>
                    <a:pt x="1491" y="2839"/>
                    <a:pt x="1449" y="2892"/>
                  </a:cubicBezTo>
                  <a:cubicBezTo>
                    <a:pt x="1407" y="2964"/>
                    <a:pt x="1497" y="3023"/>
                    <a:pt x="1509" y="3101"/>
                  </a:cubicBezTo>
                  <a:cubicBezTo>
                    <a:pt x="1550" y="3292"/>
                    <a:pt x="1592" y="3488"/>
                    <a:pt x="1628" y="3679"/>
                  </a:cubicBezTo>
                  <a:cubicBezTo>
                    <a:pt x="1646" y="3763"/>
                    <a:pt x="1652" y="3834"/>
                    <a:pt x="1646" y="3918"/>
                  </a:cubicBezTo>
                  <a:cubicBezTo>
                    <a:pt x="1640" y="3983"/>
                    <a:pt x="1646" y="4061"/>
                    <a:pt x="1670" y="4126"/>
                  </a:cubicBezTo>
                  <a:cubicBezTo>
                    <a:pt x="1729" y="4418"/>
                    <a:pt x="1777" y="4711"/>
                    <a:pt x="1801" y="4997"/>
                  </a:cubicBezTo>
                  <a:cubicBezTo>
                    <a:pt x="1825" y="5319"/>
                    <a:pt x="1825" y="5641"/>
                    <a:pt x="1860" y="5969"/>
                  </a:cubicBezTo>
                  <a:cubicBezTo>
                    <a:pt x="1884" y="6171"/>
                    <a:pt x="1914" y="6368"/>
                    <a:pt x="1914" y="6577"/>
                  </a:cubicBezTo>
                  <a:cubicBezTo>
                    <a:pt x="1920" y="7101"/>
                    <a:pt x="1938" y="7614"/>
                    <a:pt x="1866" y="8127"/>
                  </a:cubicBezTo>
                  <a:cubicBezTo>
                    <a:pt x="1831" y="8383"/>
                    <a:pt x="1795" y="8628"/>
                    <a:pt x="1807" y="8890"/>
                  </a:cubicBezTo>
                  <a:lnTo>
                    <a:pt x="1807" y="9152"/>
                  </a:lnTo>
                  <a:cubicBezTo>
                    <a:pt x="1807" y="9361"/>
                    <a:pt x="1747" y="9552"/>
                    <a:pt x="1729" y="9760"/>
                  </a:cubicBezTo>
                  <a:cubicBezTo>
                    <a:pt x="1711" y="9945"/>
                    <a:pt x="1688" y="10142"/>
                    <a:pt x="1646" y="10321"/>
                  </a:cubicBezTo>
                  <a:cubicBezTo>
                    <a:pt x="1556" y="10708"/>
                    <a:pt x="1497" y="11102"/>
                    <a:pt x="1413" y="11495"/>
                  </a:cubicBezTo>
                  <a:cubicBezTo>
                    <a:pt x="1372" y="11722"/>
                    <a:pt x="1324" y="11942"/>
                    <a:pt x="1234" y="12151"/>
                  </a:cubicBezTo>
                  <a:cubicBezTo>
                    <a:pt x="1199" y="12241"/>
                    <a:pt x="1169" y="12342"/>
                    <a:pt x="1139" y="12431"/>
                  </a:cubicBezTo>
                  <a:cubicBezTo>
                    <a:pt x="1085" y="12568"/>
                    <a:pt x="1050" y="12729"/>
                    <a:pt x="930" y="12825"/>
                  </a:cubicBezTo>
                  <a:cubicBezTo>
                    <a:pt x="805" y="12926"/>
                    <a:pt x="674" y="13039"/>
                    <a:pt x="507" y="13087"/>
                  </a:cubicBezTo>
                  <a:cubicBezTo>
                    <a:pt x="388" y="13123"/>
                    <a:pt x="304" y="13212"/>
                    <a:pt x="304" y="13343"/>
                  </a:cubicBezTo>
                  <a:cubicBezTo>
                    <a:pt x="304" y="13642"/>
                    <a:pt x="346" y="13928"/>
                    <a:pt x="495" y="14202"/>
                  </a:cubicBezTo>
                  <a:cubicBezTo>
                    <a:pt x="656" y="14488"/>
                    <a:pt x="758" y="14399"/>
                    <a:pt x="954" y="14291"/>
                  </a:cubicBezTo>
                  <a:cubicBezTo>
                    <a:pt x="960" y="14285"/>
                    <a:pt x="972" y="14279"/>
                    <a:pt x="972" y="14268"/>
                  </a:cubicBezTo>
                  <a:cubicBezTo>
                    <a:pt x="1032" y="14190"/>
                    <a:pt x="1091" y="14172"/>
                    <a:pt x="1175" y="14256"/>
                  </a:cubicBezTo>
                  <a:cubicBezTo>
                    <a:pt x="1199" y="14279"/>
                    <a:pt x="1252" y="14279"/>
                    <a:pt x="1282" y="14279"/>
                  </a:cubicBezTo>
                  <a:cubicBezTo>
                    <a:pt x="1419" y="14297"/>
                    <a:pt x="1550" y="14256"/>
                    <a:pt x="1676" y="14202"/>
                  </a:cubicBezTo>
                  <a:cubicBezTo>
                    <a:pt x="1807" y="14148"/>
                    <a:pt x="1896" y="14053"/>
                    <a:pt x="1956" y="13928"/>
                  </a:cubicBezTo>
                  <a:cubicBezTo>
                    <a:pt x="2045" y="13731"/>
                    <a:pt x="2045" y="13522"/>
                    <a:pt x="2027" y="13326"/>
                  </a:cubicBezTo>
                  <a:cubicBezTo>
                    <a:pt x="1998" y="13039"/>
                    <a:pt x="1986" y="12747"/>
                    <a:pt x="2033" y="12467"/>
                  </a:cubicBezTo>
                  <a:cubicBezTo>
                    <a:pt x="2075" y="12163"/>
                    <a:pt x="2099" y="11853"/>
                    <a:pt x="2159" y="11549"/>
                  </a:cubicBezTo>
                  <a:cubicBezTo>
                    <a:pt x="2278" y="10988"/>
                    <a:pt x="2361" y="10434"/>
                    <a:pt x="2385" y="9868"/>
                  </a:cubicBezTo>
                  <a:cubicBezTo>
                    <a:pt x="2403" y="9212"/>
                    <a:pt x="2451" y="8556"/>
                    <a:pt x="2451" y="7900"/>
                  </a:cubicBezTo>
                  <a:cubicBezTo>
                    <a:pt x="2451" y="7382"/>
                    <a:pt x="2475" y="6869"/>
                    <a:pt x="2415" y="6356"/>
                  </a:cubicBezTo>
                  <a:cubicBezTo>
                    <a:pt x="2373" y="6040"/>
                    <a:pt x="2391" y="5730"/>
                    <a:pt x="2343" y="5414"/>
                  </a:cubicBezTo>
                  <a:cubicBezTo>
                    <a:pt x="2314" y="5193"/>
                    <a:pt x="2302" y="4961"/>
                    <a:pt x="2284" y="4740"/>
                  </a:cubicBezTo>
                  <a:cubicBezTo>
                    <a:pt x="2248" y="4216"/>
                    <a:pt x="2194" y="3697"/>
                    <a:pt x="2147" y="3172"/>
                  </a:cubicBezTo>
                  <a:cubicBezTo>
                    <a:pt x="2105" y="2815"/>
                    <a:pt x="2135" y="2475"/>
                    <a:pt x="2224" y="2129"/>
                  </a:cubicBezTo>
                  <a:cubicBezTo>
                    <a:pt x="2284" y="1914"/>
                    <a:pt x="2385" y="1712"/>
                    <a:pt x="2433" y="1497"/>
                  </a:cubicBezTo>
                  <a:cubicBezTo>
                    <a:pt x="2510" y="1205"/>
                    <a:pt x="2564" y="907"/>
                    <a:pt x="2445" y="603"/>
                  </a:cubicBezTo>
                  <a:cubicBezTo>
                    <a:pt x="2355" y="370"/>
                    <a:pt x="2212" y="215"/>
                    <a:pt x="1968" y="162"/>
                  </a:cubicBezTo>
                  <a:cubicBezTo>
                    <a:pt x="1807" y="132"/>
                    <a:pt x="1509" y="245"/>
                    <a:pt x="1461" y="388"/>
                  </a:cubicBezTo>
                  <a:cubicBezTo>
                    <a:pt x="1360" y="633"/>
                    <a:pt x="1360" y="853"/>
                    <a:pt x="1646" y="1014"/>
                  </a:cubicBezTo>
                  <a:cubicBezTo>
                    <a:pt x="1705" y="1044"/>
                    <a:pt x="1777" y="1056"/>
                    <a:pt x="1819" y="1116"/>
                  </a:cubicBezTo>
                  <a:cubicBezTo>
                    <a:pt x="1640" y="1229"/>
                    <a:pt x="1640" y="1229"/>
                    <a:pt x="1503" y="1116"/>
                  </a:cubicBezTo>
                  <a:cubicBezTo>
                    <a:pt x="1479" y="1104"/>
                    <a:pt x="1461" y="1086"/>
                    <a:pt x="1437" y="1062"/>
                  </a:cubicBezTo>
                  <a:cubicBezTo>
                    <a:pt x="1300" y="955"/>
                    <a:pt x="1270" y="955"/>
                    <a:pt x="1169" y="1104"/>
                  </a:cubicBezTo>
                  <a:cubicBezTo>
                    <a:pt x="1151" y="1122"/>
                    <a:pt x="1145" y="1151"/>
                    <a:pt x="1133" y="1175"/>
                  </a:cubicBezTo>
                  <a:cubicBezTo>
                    <a:pt x="1044" y="1324"/>
                    <a:pt x="1020" y="1491"/>
                    <a:pt x="984" y="1652"/>
                  </a:cubicBezTo>
                  <a:cubicBezTo>
                    <a:pt x="936" y="1831"/>
                    <a:pt x="984" y="2004"/>
                    <a:pt x="1044" y="2177"/>
                  </a:cubicBezTo>
                  <a:cubicBezTo>
                    <a:pt x="1050" y="2195"/>
                    <a:pt x="1056" y="2218"/>
                    <a:pt x="1079" y="2218"/>
                  </a:cubicBezTo>
                  <a:cubicBezTo>
                    <a:pt x="1211" y="2213"/>
                    <a:pt x="1318" y="2308"/>
                    <a:pt x="1443" y="2326"/>
                  </a:cubicBezTo>
                  <a:cubicBezTo>
                    <a:pt x="1539" y="2338"/>
                    <a:pt x="1616" y="2308"/>
                    <a:pt x="1670" y="2224"/>
                  </a:cubicBezTo>
                  <a:cubicBezTo>
                    <a:pt x="1711" y="2153"/>
                    <a:pt x="1759" y="2075"/>
                    <a:pt x="1741" y="1980"/>
                  </a:cubicBezTo>
                  <a:cubicBezTo>
                    <a:pt x="1729" y="1897"/>
                    <a:pt x="1777" y="1897"/>
                    <a:pt x="1831" y="1897"/>
                  </a:cubicBezTo>
                  <a:cubicBezTo>
                    <a:pt x="1908" y="1908"/>
                    <a:pt x="1908" y="1974"/>
                    <a:pt x="1896" y="2028"/>
                  </a:cubicBezTo>
                  <a:cubicBezTo>
                    <a:pt x="1837" y="2302"/>
                    <a:pt x="1628" y="2493"/>
                    <a:pt x="1318" y="2397"/>
                  </a:cubicBezTo>
                  <a:cubicBezTo>
                    <a:pt x="1270" y="2391"/>
                    <a:pt x="1234" y="2344"/>
                    <a:pt x="1175" y="2385"/>
                  </a:cubicBezTo>
                  <a:close/>
                  <a:moveTo>
                    <a:pt x="2182" y="13576"/>
                  </a:moveTo>
                  <a:cubicBezTo>
                    <a:pt x="2206" y="13868"/>
                    <a:pt x="2123" y="14089"/>
                    <a:pt x="1890" y="14250"/>
                  </a:cubicBezTo>
                  <a:cubicBezTo>
                    <a:pt x="1878" y="14256"/>
                    <a:pt x="1860" y="14279"/>
                    <a:pt x="1866" y="14285"/>
                  </a:cubicBezTo>
                  <a:cubicBezTo>
                    <a:pt x="1926" y="14387"/>
                    <a:pt x="1914" y="14530"/>
                    <a:pt x="2033" y="14607"/>
                  </a:cubicBezTo>
                  <a:cubicBezTo>
                    <a:pt x="2111" y="14655"/>
                    <a:pt x="2188" y="14637"/>
                    <a:pt x="2224" y="14536"/>
                  </a:cubicBezTo>
                  <a:cubicBezTo>
                    <a:pt x="2314" y="14285"/>
                    <a:pt x="2349" y="14023"/>
                    <a:pt x="2314" y="13755"/>
                  </a:cubicBezTo>
                  <a:cubicBezTo>
                    <a:pt x="2302" y="13695"/>
                    <a:pt x="2278" y="13618"/>
                    <a:pt x="2182" y="135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38"/>
            <p:cNvSpPr/>
            <p:nvPr/>
          </p:nvSpPr>
          <p:spPr>
            <a:xfrm>
              <a:off x="-2790803" y="-1518111"/>
              <a:ext cx="481504" cy="3059044"/>
            </a:xfrm>
            <a:custGeom>
              <a:rect b="b" l="l" r="r" t="t"/>
              <a:pathLst>
                <a:path extrusionOk="0" h="14358" w="2260">
                  <a:moveTo>
                    <a:pt x="871" y="2248"/>
                  </a:moveTo>
                  <a:cubicBezTo>
                    <a:pt x="930" y="2219"/>
                    <a:pt x="966" y="2254"/>
                    <a:pt x="1014" y="2266"/>
                  </a:cubicBezTo>
                  <a:cubicBezTo>
                    <a:pt x="1324" y="2374"/>
                    <a:pt x="1533" y="2171"/>
                    <a:pt x="1592" y="1897"/>
                  </a:cubicBezTo>
                  <a:cubicBezTo>
                    <a:pt x="1604" y="1843"/>
                    <a:pt x="1604" y="1777"/>
                    <a:pt x="1527" y="1771"/>
                  </a:cubicBezTo>
                  <a:cubicBezTo>
                    <a:pt x="1485" y="1760"/>
                    <a:pt x="1431" y="1771"/>
                    <a:pt x="1437" y="1849"/>
                  </a:cubicBezTo>
                  <a:cubicBezTo>
                    <a:pt x="1455" y="1938"/>
                    <a:pt x="1407" y="2022"/>
                    <a:pt x="1366" y="2099"/>
                  </a:cubicBezTo>
                  <a:cubicBezTo>
                    <a:pt x="1312" y="2177"/>
                    <a:pt x="1235" y="2207"/>
                    <a:pt x="1139" y="2195"/>
                  </a:cubicBezTo>
                  <a:cubicBezTo>
                    <a:pt x="1014" y="2177"/>
                    <a:pt x="907" y="2081"/>
                    <a:pt x="775" y="2087"/>
                  </a:cubicBezTo>
                  <a:cubicBezTo>
                    <a:pt x="752" y="2087"/>
                    <a:pt x="746" y="2070"/>
                    <a:pt x="740" y="2046"/>
                  </a:cubicBezTo>
                  <a:cubicBezTo>
                    <a:pt x="680" y="1873"/>
                    <a:pt x="632" y="1700"/>
                    <a:pt x="680" y="1521"/>
                  </a:cubicBezTo>
                  <a:cubicBezTo>
                    <a:pt x="716" y="1360"/>
                    <a:pt x="740" y="1193"/>
                    <a:pt x="829" y="1044"/>
                  </a:cubicBezTo>
                  <a:cubicBezTo>
                    <a:pt x="841" y="1026"/>
                    <a:pt x="847" y="996"/>
                    <a:pt x="865" y="973"/>
                  </a:cubicBezTo>
                  <a:cubicBezTo>
                    <a:pt x="960" y="829"/>
                    <a:pt x="996" y="824"/>
                    <a:pt x="1133" y="937"/>
                  </a:cubicBezTo>
                  <a:cubicBezTo>
                    <a:pt x="1157" y="949"/>
                    <a:pt x="1175" y="973"/>
                    <a:pt x="1199" y="985"/>
                  </a:cubicBezTo>
                  <a:cubicBezTo>
                    <a:pt x="1336" y="1098"/>
                    <a:pt x="1336" y="1098"/>
                    <a:pt x="1515" y="985"/>
                  </a:cubicBezTo>
                  <a:cubicBezTo>
                    <a:pt x="1467" y="925"/>
                    <a:pt x="1395" y="913"/>
                    <a:pt x="1342" y="883"/>
                  </a:cubicBezTo>
                  <a:cubicBezTo>
                    <a:pt x="1056" y="734"/>
                    <a:pt x="1056" y="502"/>
                    <a:pt x="1151" y="257"/>
                  </a:cubicBezTo>
                  <a:cubicBezTo>
                    <a:pt x="1205" y="114"/>
                    <a:pt x="1503" y="1"/>
                    <a:pt x="1664" y="31"/>
                  </a:cubicBezTo>
                  <a:cubicBezTo>
                    <a:pt x="1908" y="84"/>
                    <a:pt x="2045" y="239"/>
                    <a:pt x="2141" y="472"/>
                  </a:cubicBezTo>
                  <a:cubicBezTo>
                    <a:pt x="2260" y="770"/>
                    <a:pt x="2206" y="1068"/>
                    <a:pt x="2129" y="1366"/>
                  </a:cubicBezTo>
                  <a:cubicBezTo>
                    <a:pt x="2081" y="1581"/>
                    <a:pt x="1980" y="1783"/>
                    <a:pt x="1920" y="1998"/>
                  </a:cubicBezTo>
                  <a:cubicBezTo>
                    <a:pt x="1831" y="2344"/>
                    <a:pt x="1801" y="2696"/>
                    <a:pt x="1843" y="3041"/>
                  </a:cubicBezTo>
                  <a:cubicBezTo>
                    <a:pt x="1890" y="3566"/>
                    <a:pt x="1944" y="4085"/>
                    <a:pt x="1980" y="4609"/>
                  </a:cubicBezTo>
                  <a:cubicBezTo>
                    <a:pt x="1998" y="4830"/>
                    <a:pt x="2010" y="5062"/>
                    <a:pt x="2039" y="5289"/>
                  </a:cubicBezTo>
                  <a:cubicBezTo>
                    <a:pt x="2081" y="5599"/>
                    <a:pt x="2069" y="5915"/>
                    <a:pt x="2111" y="6225"/>
                  </a:cubicBezTo>
                  <a:cubicBezTo>
                    <a:pt x="2171" y="6738"/>
                    <a:pt x="2153" y="7256"/>
                    <a:pt x="2147" y="7769"/>
                  </a:cubicBezTo>
                  <a:cubicBezTo>
                    <a:pt x="2141" y="8425"/>
                    <a:pt x="2099" y="9081"/>
                    <a:pt x="2081" y="9737"/>
                  </a:cubicBezTo>
                  <a:cubicBezTo>
                    <a:pt x="2057" y="10303"/>
                    <a:pt x="1974" y="10869"/>
                    <a:pt x="1855" y="11418"/>
                  </a:cubicBezTo>
                  <a:cubicBezTo>
                    <a:pt x="1789" y="11728"/>
                    <a:pt x="1771" y="12032"/>
                    <a:pt x="1729" y="12336"/>
                  </a:cubicBezTo>
                  <a:cubicBezTo>
                    <a:pt x="1682" y="12622"/>
                    <a:pt x="1694" y="12908"/>
                    <a:pt x="1723" y="13195"/>
                  </a:cubicBezTo>
                  <a:cubicBezTo>
                    <a:pt x="1741" y="13403"/>
                    <a:pt x="1741" y="13606"/>
                    <a:pt x="1652" y="13797"/>
                  </a:cubicBezTo>
                  <a:cubicBezTo>
                    <a:pt x="1592" y="13922"/>
                    <a:pt x="1503" y="14023"/>
                    <a:pt x="1372" y="14071"/>
                  </a:cubicBezTo>
                  <a:cubicBezTo>
                    <a:pt x="1246" y="14125"/>
                    <a:pt x="1115" y="14172"/>
                    <a:pt x="978" y="14148"/>
                  </a:cubicBezTo>
                  <a:cubicBezTo>
                    <a:pt x="936" y="14142"/>
                    <a:pt x="889" y="14148"/>
                    <a:pt x="871" y="14125"/>
                  </a:cubicBezTo>
                  <a:cubicBezTo>
                    <a:pt x="799" y="14041"/>
                    <a:pt x="734" y="14059"/>
                    <a:pt x="668" y="14137"/>
                  </a:cubicBezTo>
                  <a:lnTo>
                    <a:pt x="650" y="14160"/>
                  </a:lnTo>
                  <a:cubicBezTo>
                    <a:pt x="459" y="14268"/>
                    <a:pt x="352" y="14357"/>
                    <a:pt x="191" y="14071"/>
                  </a:cubicBezTo>
                  <a:cubicBezTo>
                    <a:pt x="42" y="13797"/>
                    <a:pt x="0" y="13516"/>
                    <a:pt x="0" y="13218"/>
                  </a:cubicBezTo>
                  <a:cubicBezTo>
                    <a:pt x="0" y="13075"/>
                    <a:pt x="84" y="12986"/>
                    <a:pt x="203" y="12956"/>
                  </a:cubicBezTo>
                  <a:cubicBezTo>
                    <a:pt x="370" y="12902"/>
                    <a:pt x="501" y="12801"/>
                    <a:pt x="626" y="12694"/>
                  </a:cubicBezTo>
                  <a:cubicBezTo>
                    <a:pt x="746" y="12598"/>
                    <a:pt x="787" y="12437"/>
                    <a:pt x="835" y="12300"/>
                  </a:cubicBezTo>
                  <a:cubicBezTo>
                    <a:pt x="865" y="12211"/>
                    <a:pt x="895" y="12109"/>
                    <a:pt x="930" y="12026"/>
                  </a:cubicBezTo>
                  <a:cubicBezTo>
                    <a:pt x="1020" y="11811"/>
                    <a:pt x="1068" y="11591"/>
                    <a:pt x="1109" y="11364"/>
                  </a:cubicBezTo>
                  <a:cubicBezTo>
                    <a:pt x="1187" y="10971"/>
                    <a:pt x="1246" y="10577"/>
                    <a:pt x="1342" y="10190"/>
                  </a:cubicBezTo>
                  <a:cubicBezTo>
                    <a:pt x="1384" y="10005"/>
                    <a:pt x="1407" y="9814"/>
                    <a:pt x="1425" y="9629"/>
                  </a:cubicBezTo>
                  <a:cubicBezTo>
                    <a:pt x="1437" y="9427"/>
                    <a:pt x="1503" y="9230"/>
                    <a:pt x="1503" y="9021"/>
                  </a:cubicBezTo>
                  <a:lnTo>
                    <a:pt x="1503" y="8759"/>
                  </a:lnTo>
                  <a:cubicBezTo>
                    <a:pt x="1497" y="8502"/>
                    <a:pt x="1527" y="8252"/>
                    <a:pt x="1562" y="8002"/>
                  </a:cubicBezTo>
                  <a:cubicBezTo>
                    <a:pt x="1640" y="7483"/>
                    <a:pt x="1622" y="6964"/>
                    <a:pt x="1610" y="6446"/>
                  </a:cubicBezTo>
                  <a:cubicBezTo>
                    <a:pt x="1610" y="6237"/>
                    <a:pt x="1580" y="6040"/>
                    <a:pt x="1556" y="5838"/>
                  </a:cubicBezTo>
                  <a:cubicBezTo>
                    <a:pt x="1521" y="5516"/>
                    <a:pt x="1527" y="5200"/>
                    <a:pt x="1497" y="4872"/>
                  </a:cubicBezTo>
                  <a:cubicBezTo>
                    <a:pt x="1473" y="4574"/>
                    <a:pt x="1431" y="4281"/>
                    <a:pt x="1366" y="3995"/>
                  </a:cubicBezTo>
                  <a:cubicBezTo>
                    <a:pt x="1348" y="3930"/>
                    <a:pt x="1330" y="3858"/>
                    <a:pt x="1342" y="3787"/>
                  </a:cubicBezTo>
                  <a:cubicBezTo>
                    <a:pt x="1348" y="3709"/>
                    <a:pt x="1342" y="3626"/>
                    <a:pt x="1324" y="3548"/>
                  </a:cubicBezTo>
                  <a:cubicBezTo>
                    <a:pt x="1288" y="3357"/>
                    <a:pt x="1246" y="3161"/>
                    <a:pt x="1205" y="2970"/>
                  </a:cubicBezTo>
                  <a:cubicBezTo>
                    <a:pt x="1193" y="2892"/>
                    <a:pt x="1103" y="2833"/>
                    <a:pt x="1145" y="2761"/>
                  </a:cubicBezTo>
                  <a:cubicBezTo>
                    <a:pt x="1181" y="2702"/>
                    <a:pt x="1282" y="2719"/>
                    <a:pt x="1342" y="2690"/>
                  </a:cubicBezTo>
                  <a:cubicBezTo>
                    <a:pt x="1372" y="2678"/>
                    <a:pt x="1413" y="2672"/>
                    <a:pt x="1431" y="2630"/>
                  </a:cubicBezTo>
                  <a:cubicBezTo>
                    <a:pt x="1437" y="2612"/>
                    <a:pt x="1461" y="2582"/>
                    <a:pt x="1431" y="2558"/>
                  </a:cubicBezTo>
                  <a:cubicBezTo>
                    <a:pt x="1413" y="2535"/>
                    <a:pt x="1390" y="2541"/>
                    <a:pt x="1372" y="2552"/>
                  </a:cubicBezTo>
                  <a:cubicBezTo>
                    <a:pt x="1300" y="2582"/>
                    <a:pt x="1223" y="2588"/>
                    <a:pt x="1169" y="2648"/>
                  </a:cubicBezTo>
                  <a:cubicBezTo>
                    <a:pt x="1121" y="2702"/>
                    <a:pt x="1080" y="2684"/>
                    <a:pt x="1062" y="2624"/>
                  </a:cubicBezTo>
                  <a:cubicBezTo>
                    <a:pt x="1026" y="2475"/>
                    <a:pt x="936" y="2368"/>
                    <a:pt x="871" y="2248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38"/>
            <p:cNvSpPr/>
            <p:nvPr/>
          </p:nvSpPr>
          <p:spPr>
            <a:xfrm>
              <a:off x="-2458010" y="1344930"/>
              <a:ext cx="104397" cy="231591"/>
            </a:xfrm>
            <a:custGeom>
              <a:rect b="b" l="l" r="r" t="t"/>
              <a:pathLst>
                <a:path extrusionOk="0" h="1087" w="490">
                  <a:moveTo>
                    <a:pt x="316" y="1"/>
                  </a:moveTo>
                  <a:cubicBezTo>
                    <a:pt x="412" y="43"/>
                    <a:pt x="436" y="120"/>
                    <a:pt x="448" y="186"/>
                  </a:cubicBezTo>
                  <a:cubicBezTo>
                    <a:pt x="489" y="454"/>
                    <a:pt x="448" y="716"/>
                    <a:pt x="358" y="973"/>
                  </a:cubicBezTo>
                  <a:cubicBezTo>
                    <a:pt x="328" y="1068"/>
                    <a:pt x="251" y="1086"/>
                    <a:pt x="167" y="1038"/>
                  </a:cubicBezTo>
                  <a:cubicBezTo>
                    <a:pt x="48" y="961"/>
                    <a:pt x="60" y="824"/>
                    <a:pt x="0" y="716"/>
                  </a:cubicBezTo>
                  <a:cubicBezTo>
                    <a:pt x="0" y="710"/>
                    <a:pt x="18" y="687"/>
                    <a:pt x="24" y="681"/>
                  </a:cubicBezTo>
                  <a:cubicBezTo>
                    <a:pt x="257" y="514"/>
                    <a:pt x="340" y="293"/>
                    <a:pt x="316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38"/>
            <p:cNvSpPr/>
            <p:nvPr/>
          </p:nvSpPr>
          <p:spPr>
            <a:xfrm>
              <a:off x="-3192200" y="1511326"/>
              <a:ext cx="1384644" cy="2803591"/>
            </a:xfrm>
            <a:custGeom>
              <a:rect b="b" l="l" r="r" t="t"/>
              <a:pathLst>
                <a:path extrusionOk="0" h="13159" w="6499">
                  <a:moveTo>
                    <a:pt x="644" y="11382"/>
                  </a:moveTo>
                  <a:cubicBezTo>
                    <a:pt x="615" y="11323"/>
                    <a:pt x="579" y="11263"/>
                    <a:pt x="555" y="11197"/>
                  </a:cubicBezTo>
                  <a:cubicBezTo>
                    <a:pt x="513" y="11054"/>
                    <a:pt x="489" y="10905"/>
                    <a:pt x="555" y="10762"/>
                  </a:cubicBezTo>
                  <a:cubicBezTo>
                    <a:pt x="597" y="10691"/>
                    <a:pt x="585" y="10607"/>
                    <a:pt x="567" y="10536"/>
                  </a:cubicBezTo>
                  <a:cubicBezTo>
                    <a:pt x="501" y="10339"/>
                    <a:pt x="519" y="10154"/>
                    <a:pt x="555" y="9957"/>
                  </a:cubicBezTo>
                  <a:cubicBezTo>
                    <a:pt x="603" y="9731"/>
                    <a:pt x="626" y="9498"/>
                    <a:pt x="656" y="9266"/>
                  </a:cubicBezTo>
                  <a:cubicBezTo>
                    <a:pt x="692" y="8998"/>
                    <a:pt x="722" y="8723"/>
                    <a:pt x="728" y="8449"/>
                  </a:cubicBezTo>
                  <a:cubicBezTo>
                    <a:pt x="734" y="8032"/>
                    <a:pt x="781" y="7620"/>
                    <a:pt x="811" y="7203"/>
                  </a:cubicBezTo>
                  <a:cubicBezTo>
                    <a:pt x="835" y="6839"/>
                    <a:pt x="865" y="6464"/>
                    <a:pt x="907" y="6100"/>
                  </a:cubicBezTo>
                  <a:cubicBezTo>
                    <a:pt x="942" y="5772"/>
                    <a:pt x="1002" y="5444"/>
                    <a:pt x="1044" y="5116"/>
                  </a:cubicBezTo>
                  <a:cubicBezTo>
                    <a:pt x="1109" y="4532"/>
                    <a:pt x="1211" y="3954"/>
                    <a:pt x="1270" y="3369"/>
                  </a:cubicBezTo>
                  <a:cubicBezTo>
                    <a:pt x="1288" y="3232"/>
                    <a:pt x="1324" y="3095"/>
                    <a:pt x="1330" y="2946"/>
                  </a:cubicBezTo>
                  <a:cubicBezTo>
                    <a:pt x="1348" y="2708"/>
                    <a:pt x="1288" y="2487"/>
                    <a:pt x="1241" y="2261"/>
                  </a:cubicBezTo>
                  <a:cubicBezTo>
                    <a:pt x="1223" y="2171"/>
                    <a:pt x="1163" y="2088"/>
                    <a:pt x="1139" y="1998"/>
                  </a:cubicBezTo>
                  <a:cubicBezTo>
                    <a:pt x="1062" y="1629"/>
                    <a:pt x="1074" y="1277"/>
                    <a:pt x="1312" y="967"/>
                  </a:cubicBezTo>
                  <a:cubicBezTo>
                    <a:pt x="1354" y="907"/>
                    <a:pt x="1384" y="848"/>
                    <a:pt x="1407" y="770"/>
                  </a:cubicBezTo>
                  <a:cubicBezTo>
                    <a:pt x="1473" y="526"/>
                    <a:pt x="1616" y="329"/>
                    <a:pt x="1807" y="174"/>
                  </a:cubicBezTo>
                  <a:cubicBezTo>
                    <a:pt x="1998" y="25"/>
                    <a:pt x="2212" y="1"/>
                    <a:pt x="2445" y="49"/>
                  </a:cubicBezTo>
                  <a:cubicBezTo>
                    <a:pt x="2552" y="73"/>
                    <a:pt x="2659" y="84"/>
                    <a:pt x="2773" y="78"/>
                  </a:cubicBezTo>
                  <a:cubicBezTo>
                    <a:pt x="2844" y="73"/>
                    <a:pt x="2922" y="73"/>
                    <a:pt x="2993" y="78"/>
                  </a:cubicBezTo>
                  <a:cubicBezTo>
                    <a:pt x="3488" y="114"/>
                    <a:pt x="3798" y="526"/>
                    <a:pt x="3774" y="967"/>
                  </a:cubicBezTo>
                  <a:cubicBezTo>
                    <a:pt x="3768" y="1086"/>
                    <a:pt x="3762" y="1205"/>
                    <a:pt x="3715" y="1307"/>
                  </a:cubicBezTo>
                  <a:cubicBezTo>
                    <a:pt x="3655" y="1456"/>
                    <a:pt x="3643" y="1605"/>
                    <a:pt x="3655" y="1754"/>
                  </a:cubicBezTo>
                  <a:cubicBezTo>
                    <a:pt x="3667" y="1927"/>
                    <a:pt x="3625" y="2082"/>
                    <a:pt x="3554" y="2225"/>
                  </a:cubicBezTo>
                  <a:cubicBezTo>
                    <a:pt x="3506" y="2314"/>
                    <a:pt x="3458" y="2404"/>
                    <a:pt x="3399" y="2475"/>
                  </a:cubicBezTo>
                  <a:cubicBezTo>
                    <a:pt x="3232" y="2678"/>
                    <a:pt x="3142" y="2916"/>
                    <a:pt x="3077" y="3161"/>
                  </a:cubicBezTo>
                  <a:cubicBezTo>
                    <a:pt x="2969" y="3530"/>
                    <a:pt x="2928" y="3906"/>
                    <a:pt x="2898" y="4282"/>
                  </a:cubicBezTo>
                  <a:cubicBezTo>
                    <a:pt x="2892" y="4377"/>
                    <a:pt x="2868" y="4484"/>
                    <a:pt x="2850" y="4580"/>
                  </a:cubicBezTo>
                  <a:cubicBezTo>
                    <a:pt x="2838" y="4723"/>
                    <a:pt x="2803" y="4854"/>
                    <a:pt x="2838" y="5003"/>
                  </a:cubicBezTo>
                  <a:cubicBezTo>
                    <a:pt x="2844" y="5039"/>
                    <a:pt x="2844" y="5081"/>
                    <a:pt x="2838" y="5116"/>
                  </a:cubicBezTo>
                  <a:cubicBezTo>
                    <a:pt x="2791" y="5587"/>
                    <a:pt x="2761" y="6064"/>
                    <a:pt x="2683" y="6529"/>
                  </a:cubicBezTo>
                  <a:cubicBezTo>
                    <a:pt x="2606" y="6941"/>
                    <a:pt x="2564" y="7358"/>
                    <a:pt x="2516" y="7769"/>
                  </a:cubicBezTo>
                  <a:cubicBezTo>
                    <a:pt x="2487" y="8038"/>
                    <a:pt x="2457" y="8312"/>
                    <a:pt x="2457" y="8586"/>
                  </a:cubicBezTo>
                  <a:cubicBezTo>
                    <a:pt x="2457" y="8807"/>
                    <a:pt x="2415" y="9021"/>
                    <a:pt x="2421" y="9236"/>
                  </a:cubicBezTo>
                  <a:cubicBezTo>
                    <a:pt x="2421" y="9433"/>
                    <a:pt x="2481" y="9612"/>
                    <a:pt x="2522" y="9796"/>
                  </a:cubicBezTo>
                  <a:cubicBezTo>
                    <a:pt x="2564" y="9951"/>
                    <a:pt x="2612" y="10101"/>
                    <a:pt x="2642" y="10250"/>
                  </a:cubicBezTo>
                  <a:cubicBezTo>
                    <a:pt x="2683" y="10405"/>
                    <a:pt x="2659" y="10554"/>
                    <a:pt x="2564" y="10685"/>
                  </a:cubicBezTo>
                  <a:cubicBezTo>
                    <a:pt x="2522" y="10732"/>
                    <a:pt x="2493" y="10786"/>
                    <a:pt x="2457" y="10852"/>
                  </a:cubicBezTo>
                  <a:cubicBezTo>
                    <a:pt x="2534" y="10870"/>
                    <a:pt x="2594" y="10882"/>
                    <a:pt x="2653" y="10876"/>
                  </a:cubicBezTo>
                  <a:cubicBezTo>
                    <a:pt x="2808" y="10864"/>
                    <a:pt x="2958" y="10882"/>
                    <a:pt x="3089" y="10989"/>
                  </a:cubicBezTo>
                  <a:cubicBezTo>
                    <a:pt x="3196" y="11072"/>
                    <a:pt x="3339" y="11090"/>
                    <a:pt x="3464" y="11144"/>
                  </a:cubicBezTo>
                  <a:cubicBezTo>
                    <a:pt x="3762" y="11263"/>
                    <a:pt x="4007" y="11478"/>
                    <a:pt x="4293" y="11639"/>
                  </a:cubicBezTo>
                  <a:cubicBezTo>
                    <a:pt x="4323" y="11651"/>
                    <a:pt x="4341" y="11674"/>
                    <a:pt x="4371" y="11680"/>
                  </a:cubicBezTo>
                  <a:cubicBezTo>
                    <a:pt x="4597" y="11740"/>
                    <a:pt x="4782" y="11865"/>
                    <a:pt x="4985" y="11967"/>
                  </a:cubicBezTo>
                  <a:cubicBezTo>
                    <a:pt x="5050" y="11996"/>
                    <a:pt x="5116" y="12002"/>
                    <a:pt x="5175" y="12014"/>
                  </a:cubicBezTo>
                  <a:cubicBezTo>
                    <a:pt x="5348" y="12074"/>
                    <a:pt x="5527" y="12145"/>
                    <a:pt x="5706" y="12175"/>
                  </a:cubicBezTo>
                  <a:cubicBezTo>
                    <a:pt x="5879" y="12205"/>
                    <a:pt x="6034" y="12271"/>
                    <a:pt x="6201" y="12330"/>
                  </a:cubicBezTo>
                  <a:cubicBezTo>
                    <a:pt x="6296" y="12366"/>
                    <a:pt x="6362" y="12444"/>
                    <a:pt x="6439" y="12509"/>
                  </a:cubicBezTo>
                  <a:cubicBezTo>
                    <a:pt x="6481" y="12545"/>
                    <a:pt x="6499" y="12640"/>
                    <a:pt x="6487" y="12712"/>
                  </a:cubicBezTo>
                  <a:cubicBezTo>
                    <a:pt x="6475" y="12783"/>
                    <a:pt x="6409" y="12819"/>
                    <a:pt x="6314" y="12819"/>
                  </a:cubicBezTo>
                  <a:cubicBezTo>
                    <a:pt x="6284" y="12819"/>
                    <a:pt x="6254" y="12819"/>
                    <a:pt x="6237" y="12861"/>
                  </a:cubicBezTo>
                  <a:cubicBezTo>
                    <a:pt x="6159" y="12992"/>
                    <a:pt x="6034" y="13010"/>
                    <a:pt x="5909" y="13010"/>
                  </a:cubicBezTo>
                  <a:cubicBezTo>
                    <a:pt x="5819" y="13010"/>
                    <a:pt x="5742" y="13016"/>
                    <a:pt x="5670" y="13070"/>
                  </a:cubicBezTo>
                  <a:cubicBezTo>
                    <a:pt x="5557" y="13159"/>
                    <a:pt x="5414" y="13117"/>
                    <a:pt x="5289" y="13099"/>
                  </a:cubicBezTo>
                  <a:cubicBezTo>
                    <a:pt x="5187" y="13076"/>
                    <a:pt x="5074" y="13046"/>
                    <a:pt x="4961" y="13046"/>
                  </a:cubicBezTo>
                  <a:cubicBezTo>
                    <a:pt x="4949" y="13046"/>
                    <a:pt x="4925" y="13040"/>
                    <a:pt x="4919" y="13046"/>
                  </a:cubicBezTo>
                  <a:cubicBezTo>
                    <a:pt x="4692" y="13147"/>
                    <a:pt x="4484" y="13016"/>
                    <a:pt x="4269" y="12998"/>
                  </a:cubicBezTo>
                  <a:cubicBezTo>
                    <a:pt x="4263" y="12998"/>
                    <a:pt x="4245" y="12992"/>
                    <a:pt x="4239" y="12992"/>
                  </a:cubicBezTo>
                  <a:cubicBezTo>
                    <a:pt x="3983" y="12962"/>
                    <a:pt x="3739" y="12956"/>
                    <a:pt x="3494" y="12891"/>
                  </a:cubicBezTo>
                  <a:cubicBezTo>
                    <a:pt x="3399" y="12861"/>
                    <a:pt x="3297" y="12897"/>
                    <a:pt x="3226" y="12956"/>
                  </a:cubicBezTo>
                  <a:cubicBezTo>
                    <a:pt x="3059" y="13081"/>
                    <a:pt x="2892" y="13058"/>
                    <a:pt x="2719" y="12998"/>
                  </a:cubicBezTo>
                  <a:cubicBezTo>
                    <a:pt x="2618" y="12968"/>
                    <a:pt x="2534" y="12926"/>
                    <a:pt x="2451" y="12867"/>
                  </a:cubicBezTo>
                  <a:cubicBezTo>
                    <a:pt x="2308" y="12771"/>
                    <a:pt x="2165" y="12760"/>
                    <a:pt x="2010" y="12807"/>
                  </a:cubicBezTo>
                  <a:cubicBezTo>
                    <a:pt x="1819" y="12867"/>
                    <a:pt x="1622" y="12909"/>
                    <a:pt x="1437" y="12992"/>
                  </a:cubicBezTo>
                  <a:cubicBezTo>
                    <a:pt x="1282" y="13058"/>
                    <a:pt x="1103" y="13087"/>
                    <a:pt x="930" y="13105"/>
                  </a:cubicBezTo>
                  <a:cubicBezTo>
                    <a:pt x="746" y="13129"/>
                    <a:pt x="579" y="13052"/>
                    <a:pt x="430" y="12932"/>
                  </a:cubicBezTo>
                  <a:cubicBezTo>
                    <a:pt x="400" y="12903"/>
                    <a:pt x="370" y="12873"/>
                    <a:pt x="334" y="12849"/>
                  </a:cubicBezTo>
                  <a:cubicBezTo>
                    <a:pt x="96" y="12694"/>
                    <a:pt x="42" y="12450"/>
                    <a:pt x="42" y="12187"/>
                  </a:cubicBezTo>
                  <a:cubicBezTo>
                    <a:pt x="42" y="12145"/>
                    <a:pt x="42" y="12092"/>
                    <a:pt x="36" y="12044"/>
                  </a:cubicBezTo>
                  <a:cubicBezTo>
                    <a:pt x="0" y="11776"/>
                    <a:pt x="155" y="11472"/>
                    <a:pt x="507" y="11430"/>
                  </a:cubicBezTo>
                  <a:cubicBezTo>
                    <a:pt x="543" y="11430"/>
                    <a:pt x="597" y="11436"/>
                    <a:pt x="644" y="11382"/>
                  </a:cubicBezTo>
                  <a:close/>
                  <a:moveTo>
                    <a:pt x="1861" y="889"/>
                  </a:moveTo>
                  <a:cubicBezTo>
                    <a:pt x="1652" y="877"/>
                    <a:pt x="1551" y="1003"/>
                    <a:pt x="1479" y="1175"/>
                  </a:cubicBezTo>
                  <a:cubicBezTo>
                    <a:pt x="1443" y="1277"/>
                    <a:pt x="1401" y="1384"/>
                    <a:pt x="1372" y="1486"/>
                  </a:cubicBezTo>
                  <a:cubicBezTo>
                    <a:pt x="1312" y="1712"/>
                    <a:pt x="1282" y="1933"/>
                    <a:pt x="1449" y="2129"/>
                  </a:cubicBezTo>
                  <a:cubicBezTo>
                    <a:pt x="1479" y="2165"/>
                    <a:pt x="1503" y="2225"/>
                    <a:pt x="1509" y="2267"/>
                  </a:cubicBezTo>
                  <a:cubicBezTo>
                    <a:pt x="1562" y="2517"/>
                    <a:pt x="1616" y="2761"/>
                    <a:pt x="1551" y="3024"/>
                  </a:cubicBezTo>
                  <a:cubicBezTo>
                    <a:pt x="1509" y="3179"/>
                    <a:pt x="1533" y="3352"/>
                    <a:pt x="1503" y="3507"/>
                  </a:cubicBezTo>
                  <a:cubicBezTo>
                    <a:pt x="1461" y="3733"/>
                    <a:pt x="1443" y="3966"/>
                    <a:pt x="1419" y="4198"/>
                  </a:cubicBezTo>
                  <a:cubicBezTo>
                    <a:pt x="1401" y="4425"/>
                    <a:pt x="1360" y="4639"/>
                    <a:pt x="1342" y="4854"/>
                  </a:cubicBezTo>
                  <a:cubicBezTo>
                    <a:pt x="1330" y="4949"/>
                    <a:pt x="1342" y="5057"/>
                    <a:pt x="1312" y="5152"/>
                  </a:cubicBezTo>
                  <a:cubicBezTo>
                    <a:pt x="1252" y="5391"/>
                    <a:pt x="1229" y="5647"/>
                    <a:pt x="1229" y="5891"/>
                  </a:cubicBezTo>
                  <a:cubicBezTo>
                    <a:pt x="1229" y="6124"/>
                    <a:pt x="1199" y="6344"/>
                    <a:pt x="1181" y="6571"/>
                  </a:cubicBezTo>
                  <a:cubicBezTo>
                    <a:pt x="1163" y="6905"/>
                    <a:pt x="1086" y="7233"/>
                    <a:pt x="1080" y="7573"/>
                  </a:cubicBezTo>
                  <a:cubicBezTo>
                    <a:pt x="1074" y="7954"/>
                    <a:pt x="1050" y="8336"/>
                    <a:pt x="1050" y="8717"/>
                  </a:cubicBezTo>
                  <a:cubicBezTo>
                    <a:pt x="1050" y="9093"/>
                    <a:pt x="1020" y="9475"/>
                    <a:pt x="925" y="9838"/>
                  </a:cubicBezTo>
                  <a:cubicBezTo>
                    <a:pt x="883" y="9999"/>
                    <a:pt x="877" y="10160"/>
                    <a:pt x="895" y="10327"/>
                  </a:cubicBezTo>
                  <a:cubicBezTo>
                    <a:pt x="907" y="10464"/>
                    <a:pt x="936" y="10613"/>
                    <a:pt x="847" y="10750"/>
                  </a:cubicBezTo>
                  <a:cubicBezTo>
                    <a:pt x="793" y="10822"/>
                    <a:pt x="835" y="10911"/>
                    <a:pt x="871" y="10989"/>
                  </a:cubicBezTo>
                  <a:cubicBezTo>
                    <a:pt x="895" y="11025"/>
                    <a:pt x="925" y="11054"/>
                    <a:pt x="942" y="11090"/>
                  </a:cubicBezTo>
                  <a:cubicBezTo>
                    <a:pt x="1020" y="11192"/>
                    <a:pt x="1091" y="11281"/>
                    <a:pt x="1115" y="11406"/>
                  </a:cubicBezTo>
                  <a:cubicBezTo>
                    <a:pt x="1121" y="11472"/>
                    <a:pt x="1175" y="11519"/>
                    <a:pt x="1235" y="11549"/>
                  </a:cubicBezTo>
                  <a:cubicBezTo>
                    <a:pt x="1300" y="11579"/>
                    <a:pt x="1372" y="11615"/>
                    <a:pt x="1431" y="11645"/>
                  </a:cubicBezTo>
                  <a:cubicBezTo>
                    <a:pt x="1586" y="11728"/>
                    <a:pt x="1682" y="11710"/>
                    <a:pt x="1807" y="11567"/>
                  </a:cubicBezTo>
                  <a:cubicBezTo>
                    <a:pt x="1855" y="11519"/>
                    <a:pt x="1914" y="11478"/>
                    <a:pt x="1968" y="11442"/>
                  </a:cubicBezTo>
                  <a:cubicBezTo>
                    <a:pt x="2027" y="11400"/>
                    <a:pt x="2129" y="11430"/>
                    <a:pt x="2165" y="11496"/>
                  </a:cubicBezTo>
                  <a:cubicBezTo>
                    <a:pt x="2182" y="11525"/>
                    <a:pt x="2165" y="11549"/>
                    <a:pt x="2135" y="11555"/>
                  </a:cubicBezTo>
                  <a:cubicBezTo>
                    <a:pt x="2117" y="11561"/>
                    <a:pt x="2093" y="11561"/>
                    <a:pt x="2075" y="11555"/>
                  </a:cubicBezTo>
                  <a:cubicBezTo>
                    <a:pt x="1980" y="11508"/>
                    <a:pt x="1920" y="11555"/>
                    <a:pt x="1861" y="11621"/>
                  </a:cubicBezTo>
                  <a:cubicBezTo>
                    <a:pt x="1831" y="11651"/>
                    <a:pt x="1795" y="11674"/>
                    <a:pt x="1765" y="11704"/>
                  </a:cubicBezTo>
                  <a:cubicBezTo>
                    <a:pt x="1676" y="11806"/>
                    <a:pt x="1568" y="11794"/>
                    <a:pt x="1461" y="11758"/>
                  </a:cubicBezTo>
                  <a:cubicBezTo>
                    <a:pt x="1396" y="11734"/>
                    <a:pt x="1348" y="11698"/>
                    <a:pt x="1294" y="11668"/>
                  </a:cubicBezTo>
                  <a:cubicBezTo>
                    <a:pt x="1223" y="11627"/>
                    <a:pt x="1163" y="11567"/>
                    <a:pt x="1080" y="11537"/>
                  </a:cubicBezTo>
                  <a:cubicBezTo>
                    <a:pt x="1062" y="11531"/>
                    <a:pt x="1056" y="11508"/>
                    <a:pt x="1026" y="11519"/>
                  </a:cubicBezTo>
                  <a:cubicBezTo>
                    <a:pt x="853" y="11567"/>
                    <a:pt x="674" y="11585"/>
                    <a:pt x="495" y="11609"/>
                  </a:cubicBezTo>
                  <a:cubicBezTo>
                    <a:pt x="394" y="11621"/>
                    <a:pt x="340" y="11668"/>
                    <a:pt x="334" y="11764"/>
                  </a:cubicBezTo>
                  <a:cubicBezTo>
                    <a:pt x="310" y="12014"/>
                    <a:pt x="281" y="12277"/>
                    <a:pt x="376" y="12521"/>
                  </a:cubicBezTo>
                  <a:cubicBezTo>
                    <a:pt x="454" y="12718"/>
                    <a:pt x="609" y="12849"/>
                    <a:pt x="817" y="12837"/>
                  </a:cubicBezTo>
                  <a:cubicBezTo>
                    <a:pt x="1014" y="12819"/>
                    <a:pt x="1205" y="12807"/>
                    <a:pt x="1384" y="12712"/>
                  </a:cubicBezTo>
                  <a:cubicBezTo>
                    <a:pt x="1640" y="12575"/>
                    <a:pt x="1908" y="12527"/>
                    <a:pt x="2182" y="12610"/>
                  </a:cubicBezTo>
                  <a:cubicBezTo>
                    <a:pt x="2224" y="12628"/>
                    <a:pt x="2284" y="12628"/>
                    <a:pt x="2326" y="12569"/>
                  </a:cubicBezTo>
                  <a:cubicBezTo>
                    <a:pt x="2427" y="12420"/>
                    <a:pt x="2582" y="12318"/>
                    <a:pt x="2719" y="12211"/>
                  </a:cubicBezTo>
                  <a:cubicBezTo>
                    <a:pt x="2838" y="12104"/>
                    <a:pt x="2964" y="12110"/>
                    <a:pt x="3089" y="12157"/>
                  </a:cubicBezTo>
                  <a:cubicBezTo>
                    <a:pt x="3220" y="12199"/>
                    <a:pt x="3351" y="12247"/>
                    <a:pt x="3464" y="12312"/>
                  </a:cubicBezTo>
                  <a:cubicBezTo>
                    <a:pt x="3637" y="12414"/>
                    <a:pt x="3828" y="12455"/>
                    <a:pt x="4001" y="12527"/>
                  </a:cubicBezTo>
                  <a:cubicBezTo>
                    <a:pt x="4084" y="12569"/>
                    <a:pt x="4132" y="12569"/>
                    <a:pt x="4174" y="12467"/>
                  </a:cubicBezTo>
                  <a:cubicBezTo>
                    <a:pt x="4192" y="12420"/>
                    <a:pt x="4293" y="12426"/>
                    <a:pt x="4293" y="12467"/>
                  </a:cubicBezTo>
                  <a:cubicBezTo>
                    <a:pt x="4281" y="12581"/>
                    <a:pt x="4359" y="12551"/>
                    <a:pt x="4394" y="12539"/>
                  </a:cubicBezTo>
                  <a:cubicBezTo>
                    <a:pt x="4460" y="12515"/>
                    <a:pt x="4537" y="12527"/>
                    <a:pt x="4603" y="12497"/>
                  </a:cubicBezTo>
                  <a:cubicBezTo>
                    <a:pt x="4400" y="12378"/>
                    <a:pt x="4174" y="12336"/>
                    <a:pt x="3965" y="12229"/>
                  </a:cubicBezTo>
                  <a:cubicBezTo>
                    <a:pt x="3762" y="12128"/>
                    <a:pt x="3560" y="12014"/>
                    <a:pt x="3327" y="11973"/>
                  </a:cubicBezTo>
                  <a:cubicBezTo>
                    <a:pt x="3381" y="11901"/>
                    <a:pt x="3434" y="11913"/>
                    <a:pt x="3494" y="11925"/>
                  </a:cubicBezTo>
                  <a:cubicBezTo>
                    <a:pt x="3673" y="11967"/>
                    <a:pt x="3828" y="12038"/>
                    <a:pt x="4001" y="12104"/>
                  </a:cubicBezTo>
                  <a:cubicBezTo>
                    <a:pt x="4102" y="12145"/>
                    <a:pt x="4210" y="12151"/>
                    <a:pt x="4311" y="12217"/>
                  </a:cubicBezTo>
                  <a:cubicBezTo>
                    <a:pt x="4460" y="12312"/>
                    <a:pt x="4657" y="12354"/>
                    <a:pt x="4830" y="12396"/>
                  </a:cubicBezTo>
                  <a:cubicBezTo>
                    <a:pt x="5056" y="12455"/>
                    <a:pt x="5283" y="12533"/>
                    <a:pt x="5503" y="12605"/>
                  </a:cubicBezTo>
                  <a:cubicBezTo>
                    <a:pt x="5617" y="12640"/>
                    <a:pt x="5706" y="12700"/>
                    <a:pt x="5766" y="12801"/>
                  </a:cubicBezTo>
                  <a:cubicBezTo>
                    <a:pt x="5813" y="12873"/>
                    <a:pt x="5861" y="12849"/>
                    <a:pt x="5915" y="12837"/>
                  </a:cubicBezTo>
                  <a:cubicBezTo>
                    <a:pt x="5950" y="12831"/>
                    <a:pt x="6010" y="12807"/>
                    <a:pt x="6004" y="12760"/>
                  </a:cubicBezTo>
                  <a:cubicBezTo>
                    <a:pt x="5998" y="12712"/>
                    <a:pt x="5974" y="12652"/>
                    <a:pt x="5915" y="12622"/>
                  </a:cubicBezTo>
                  <a:cubicBezTo>
                    <a:pt x="5879" y="12605"/>
                    <a:pt x="5849" y="12599"/>
                    <a:pt x="5813" y="12581"/>
                  </a:cubicBezTo>
                  <a:lnTo>
                    <a:pt x="4919" y="12312"/>
                  </a:lnTo>
                  <a:cubicBezTo>
                    <a:pt x="4651" y="12223"/>
                    <a:pt x="4388" y="12116"/>
                    <a:pt x="4144" y="11973"/>
                  </a:cubicBezTo>
                  <a:cubicBezTo>
                    <a:pt x="4043" y="11913"/>
                    <a:pt x="3947" y="11877"/>
                    <a:pt x="3846" y="11829"/>
                  </a:cubicBezTo>
                  <a:cubicBezTo>
                    <a:pt x="3745" y="11794"/>
                    <a:pt x="3649" y="11776"/>
                    <a:pt x="3554" y="11764"/>
                  </a:cubicBezTo>
                  <a:cubicBezTo>
                    <a:pt x="3595" y="11657"/>
                    <a:pt x="3667" y="11680"/>
                    <a:pt x="3733" y="11716"/>
                  </a:cubicBezTo>
                  <a:cubicBezTo>
                    <a:pt x="3911" y="11806"/>
                    <a:pt x="4114" y="11847"/>
                    <a:pt x="4263" y="11996"/>
                  </a:cubicBezTo>
                  <a:cubicBezTo>
                    <a:pt x="4281" y="12014"/>
                    <a:pt x="4311" y="12026"/>
                    <a:pt x="4341" y="12038"/>
                  </a:cubicBezTo>
                  <a:cubicBezTo>
                    <a:pt x="4520" y="12104"/>
                    <a:pt x="4681" y="12211"/>
                    <a:pt x="4871" y="12241"/>
                  </a:cubicBezTo>
                  <a:cubicBezTo>
                    <a:pt x="5050" y="12271"/>
                    <a:pt x="5205" y="12348"/>
                    <a:pt x="5384" y="12390"/>
                  </a:cubicBezTo>
                  <a:cubicBezTo>
                    <a:pt x="5545" y="12426"/>
                    <a:pt x="5700" y="12485"/>
                    <a:pt x="5855" y="12521"/>
                  </a:cubicBezTo>
                  <a:cubicBezTo>
                    <a:pt x="5915" y="12539"/>
                    <a:pt x="5974" y="12575"/>
                    <a:pt x="6022" y="12610"/>
                  </a:cubicBezTo>
                  <a:cubicBezTo>
                    <a:pt x="6123" y="12688"/>
                    <a:pt x="6141" y="12688"/>
                    <a:pt x="6272" y="12605"/>
                  </a:cubicBezTo>
                  <a:cubicBezTo>
                    <a:pt x="6123" y="12539"/>
                    <a:pt x="5974" y="12467"/>
                    <a:pt x="5825" y="12444"/>
                  </a:cubicBezTo>
                  <a:cubicBezTo>
                    <a:pt x="5545" y="12390"/>
                    <a:pt x="5265" y="12277"/>
                    <a:pt x="4997" y="12181"/>
                  </a:cubicBezTo>
                  <a:cubicBezTo>
                    <a:pt x="4895" y="12145"/>
                    <a:pt x="4782" y="12128"/>
                    <a:pt x="4687" y="12074"/>
                  </a:cubicBezTo>
                  <a:cubicBezTo>
                    <a:pt x="4365" y="11913"/>
                    <a:pt x="4037" y="11770"/>
                    <a:pt x="3745" y="11555"/>
                  </a:cubicBezTo>
                  <a:cubicBezTo>
                    <a:pt x="3733" y="11537"/>
                    <a:pt x="3709" y="11531"/>
                    <a:pt x="3697" y="11525"/>
                  </a:cubicBezTo>
                  <a:cubicBezTo>
                    <a:pt x="3673" y="11519"/>
                    <a:pt x="3649" y="11508"/>
                    <a:pt x="3625" y="11549"/>
                  </a:cubicBezTo>
                  <a:cubicBezTo>
                    <a:pt x="3584" y="11645"/>
                    <a:pt x="3476" y="11651"/>
                    <a:pt x="3387" y="11674"/>
                  </a:cubicBezTo>
                  <a:cubicBezTo>
                    <a:pt x="3369" y="11871"/>
                    <a:pt x="3238" y="11967"/>
                    <a:pt x="3047" y="11901"/>
                  </a:cubicBezTo>
                  <a:cubicBezTo>
                    <a:pt x="2993" y="11889"/>
                    <a:pt x="2934" y="11859"/>
                    <a:pt x="2874" y="11865"/>
                  </a:cubicBezTo>
                  <a:cubicBezTo>
                    <a:pt x="2749" y="11883"/>
                    <a:pt x="2671" y="11782"/>
                    <a:pt x="2582" y="11716"/>
                  </a:cubicBezTo>
                  <a:cubicBezTo>
                    <a:pt x="2570" y="11710"/>
                    <a:pt x="2564" y="11680"/>
                    <a:pt x="2576" y="11651"/>
                  </a:cubicBezTo>
                  <a:cubicBezTo>
                    <a:pt x="2642" y="11513"/>
                    <a:pt x="2642" y="11513"/>
                    <a:pt x="2803" y="11406"/>
                  </a:cubicBezTo>
                  <a:cubicBezTo>
                    <a:pt x="2874" y="11353"/>
                    <a:pt x="2898" y="11257"/>
                    <a:pt x="2844" y="11186"/>
                  </a:cubicBezTo>
                  <a:cubicBezTo>
                    <a:pt x="2785" y="11108"/>
                    <a:pt x="2659" y="11084"/>
                    <a:pt x="2522" y="11144"/>
                  </a:cubicBezTo>
                  <a:cubicBezTo>
                    <a:pt x="2457" y="11174"/>
                    <a:pt x="2457" y="11239"/>
                    <a:pt x="2457" y="11305"/>
                  </a:cubicBezTo>
                  <a:cubicBezTo>
                    <a:pt x="2457" y="11388"/>
                    <a:pt x="2457" y="11478"/>
                    <a:pt x="2481" y="11561"/>
                  </a:cubicBezTo>
                  <a:cubicBezTo>
                    <a:pt x="2487" y="11585"/>
                    <a:pt x="2463" y="11597"/>
                    <a:pt x="2445" y="11603"/>
                  </a:cubicBezTo>
                  <a:cubicBezTo>
                    <a:pt x="2415" y="11603"/>
                    <a:pt x="2403" y="11591"/>
                    <a:pt x="2403" y="11567"/>
                  </a:cubicBezTo>
                  <a:cubicBezTo>
                    <a:pt x="2397" y="11412"/>
                    <a:pt x="2326" y="11245"/>
                    <a:pt x="2451" y="11108"/>
                  </a:cubicBezTo>
                  <a:cubicBezTo>
                    <a:pt x="2385" y="11078"/>
                    <a:pt x="2332" y="11054"/>
                    <a:pt x="2278" y="11025"/>
                  </a:cubicBezTo>
                  <a:cubicBezTo>
                    <a:pt x="2254" y="11007"/>
                    <a:pt x="2212" y="10995"/>
                    <a:pt x="2236" y="10959"/>
                  </a:cubicBezTo>
                  <a:cubicBezTo>
                    <a:pt x="2266" y="10882"/>
                    <a:pt x="2236" y="10786"/>
                    <a:pt x="2332" y="10732"/>
                  </a:cubicBezTo>
                  <a:cubicBezTo>
                    <a:pt x="2403" y="10691"/>
                    <a:pt x="2403" y="10607"/>
                    <a:pt x="2391" y="10530"/>
                  </a:cubicBezTo>
                  <a:cubicBezTo>
                    <a:pt x="2302" y="10220"/>
                    <a:pt x="2302" y="9886"/>
                    <a:pt x="2194" y="9570"/>
                  </a:cubicBezTo>
                  <a:cubicBezTo>
                    <a:pt x="2159" y="9469"/>
                    <a:pt x="2147" y="9355"/>
                    <a:pt x="2159" y="9242"/>
                  </a:cubicBezTo>
                  <a:cubicBezTo>
                    <a:pt x="2188" y="9021"/>
                    <a:pt x="2188" y="8789"/>
                    <a:pt x="2182" y="8562"/>
                  </a:cubicBezTo>
                  <a:cubicBezTo>
                    <a:pt x="2177" y="8348"/>
                    <a:pt x="2194" y="8139"/>
                    <a:pt x="2224" y="7930"/>
                  </a:cubicBezTo>
                  <a:cubicBezTo>
                    <a:pt x="2278" y="7537"/>
                    <a:pt x="2343" y="7149"/>
                    <a:pt x="2397" y="6756"/>
                  </a:cubicBezTo>
                  <a:cubicBezTo>
                    <a:pt x="2451" y="6368"/>
                    <a:pt x="2475" y="5981"/>
                    <a:pt x="2516" y="5581"/>
                  </a:cubicBezTo>
                  <a:cubicBezTo>
                    <a:pt x="2600" y="4830"/>
                    <a:pt x="2665" y="4073"/>
                    <a:pt x="2785" y="3316"/>
                  </a:cubicBezTo>
                  <a:cubicBezTo>
                    <a:pt x="2844" y="2958"/>
                    <a:pt x="2952" y="2648"/>
                    <a:pt x="3226" y="2404"/>
                  </a:cubicBezTo>
                  <a:cubicBezTo>
                    <a:pt x="3381" y="2261"/>
                    <a:pt x="3440" y="2058"/>
                    <a:pt x="3446" y="1855"/>
                  </a:cubicBezTo>
                  <a:cubicBezTo>
                    <a:pt x="3458" y="1521"/>
                    <a:pt x="3464" y="1187"/>
                    <a:pt x="3476" y="842"/>
                  </a:cubicBezTo>
                  <a:cubicBezTo>
                    <a:pt x="3500" y="502"/>
                    <a:pt x="3327" y="359"/>
                    <a:pt x="3047" y="257"/>
                  </a:cubicBezTo>
                  <a:cubicBezTo>
                    <a:pt x="2940" y="216"/>
                    <a:pt x="2832" y="210"/>
                    <a:pt x="2725" y="257"/>
                  </a:cubicBezTo>
                  <a:cubicBezTo>
                    <a:pt x="2755" y="329"/>
                    <a:pt x="2850" y="359"/>
                    <a:pt x="2832" y="466"/>
                  </a:cubicBezTo>
                  <a:cubicBezTo>
                    <a:pt x="2731" y="406"/>
                    <a:pt x="2642" y="353"/>
                    <a:pt x="2552" y="305"/>
                  </a:cubicBezTo>
                  <a:cubicBezTo>
                    <a:pt x="2427" y="245"/>
                    <a:pt x="2302" y="180"/>
                    <a:pt x="2153" y="198"/>
                  </a:cubicBezTo>
                  <a:cubicBezTo>
                    <a:pt x="1938" y="216"/>
                    <a:pt x="1747" y="383"/>
                    <a:pt x="1706" y="585"/>
                  </a:cubicBezTo>
                  <a:cubicBezTo>
                    <a:pt x="1682" y="687"/>
                    <a:pt x="1688" y="716"/>
                    <a:pt x="1789" y="776"/>
                  </a:cubicBezTo>
                  <a:cubicBezTo>
                    <a:pt x="1837" y="806"/>
                    <a:pt x="1867" y="836"/>
                    <a:pt x="1861" y="889"/>
                  </a:cubicBezTo>
                  <a:close/>
                  <a:moveTo>
                    <a:pt x="2934" y="12247"/>
                  </a:moveTo>
                  <a:cubicBezTo>
                    <a:pt x="2743" y="12277"/>
                    <a:pt x="2606" y="12426"/>
                    <a:pt x="2457" y="12551"/>
                  </a:cubicBezTo>
                  <a:cubicBezTo>
                    <a:pt x="2415" y="12593"/>
                    <a:pt x="2451" y="12652"/>
                    <a:pt x="2504" y="12664"/>
                  </a:cubicBezTo>
                  <a:cubicBezTo>
                    <a:pt x="2612" y="12700"/>
                    <a:pt x="2719" y="12754"/>
                    <a:pt x="2838" y="12730"/>
                  </a:cubicBezTo>
                  <a:cubicBezTo>
                    <a:pt x="2880" y="12724"/>
                    <a:pt x="2916" y="12718"/>
                    <a:pt x="2952" y="12688"/>
                  </a:cubicBezTo>
                  <a:cubicBezTo>
                    <a:pt x="3059" y="12563"/>
                    <a:pt x="3196" y="12563"/>
                    <a:pt x="3333" y="12622"/>
                  </a:cubicBezTo>
                  <a:cubicBezTo>
                    <a:pt x="3399" y="12652"/>
                    <a:pt x="3464" y="12670"/>
                    <a:pt x="3524" y="12700"/>
                  </a:cubicBezTo>
                  <a:cubicBezTo>
                    <a:pt x="3601" y="12748"/>
                    <a:pt x="3697" y="12777"/>
                    <a:pt x="3792" y="12801"/>
                  </a:cubicBezTo>
                  <a:cubicBezTo>
                    <a:pt x="3858" y="12813"/>
                    <a:pt x="3983" y="12760"/>
                    <a:pt x="3989" y="12712"/>
                  </a:cubicBezTo>
                  <a:cubicBezTo>
                    <a:pt x="4001" y="12640"/>
                    <a:pt x="3953" y="12593"/>
                    <a:pt x="3894" y="12563"/>
                  </a:cubicBezTo>
                  <a:cubicBezTo>
                    <a:pt x="3858" y="12539"/>
                    <a:pt x="3822" y="12515"/>
                    <a:pt x="3780" y="12509"/>
                  </a:cubicBezTo>
                  <a:cubicBezTo>
                    <a:pt x="3673" y="12479"/>
                    <a:pt x="3566" y="12426"/>
                    <a:pt x="3464" y="12384"/>
                  </a:cubicBezTo>
                  <a:cubicBezTo>
                    <a:pt x="3291" y="12330"/>
                    <a:pt x="3130" y="12271"/>
                    <a:pt x="2934" y="12247"/>
                  </a:cubicBezTo>
                  <a:close/>
                  <a:moveTo>
                    <a:pt x="4770" y="12563"/>
                  </a:moveTo>
                  <a:cubicBezTo>
                    <a:pt x="4782" y="12599"/>
                    <a:pt x="4806" y="12593"/>
                    <a:pt x="4830" y="12599"/>
                  </a:cubicBezTo>
                  <a:cubicBezTo>
                    <a:pt x="4949" y="12646"/>
                    <a:pt x="5080" y="12676"/>
                    <a:pt x="5140" y="12807"/>
                  </a:cubicBezTo>
                  <a:cubicBezTo>
                    <a:pt x="5163" y="12867"/>
                    <a:pt x="5193" y="12891"/>
                    <a:pt x="5247" y="12903"/>
                  </a:cubicBezTo>
                  <a:cubicBezTo>
                    <a:pt x="5318" y="12920"/>
                    <a:pt x="5402" y="12938"/>
                    <a:pt x="5473" y="12950"/>
                  </a:cubicBezTo>
                  <a:cubicBezTo>
                    <a:pt x="5563" y="12962"/>
                    <a:pt x="5646" y="12938"/>
                    <a:pt x="5694" y="12843"/>
                  </a:cubicBezTo>
                  <a:cubicBezTo>
                    <a:pt x="5491" y="12712"/>
                    <a:pt x="4961" y="12545"/>
                    <a:pt x="4770" y="12563"/>
                  </a:cubicBezTo>
                  <a:close/>
                  <a:moveTo>
                    <a:pt x="3130" y="11824"/>
                  </a:moveTo>
                  <a:cubicBezTo>
                    <a:pt x="3178" y="11824"/>
                    <a:pt x="3226" y="11806"/>
                    <a:pt x="3238" y="11746"/>
                  </a:cubicBezTo>
                  <a:cubicBezTo>
                    <a:pt x="3256" y="11686"/>
                    <a:pt x="3250" y="11633"/>
                    <a:pt x="3196" y="11603"/>
                  </a:cubicBezTo>
                  <a:cubicBezTo>
                    <a:pt x="3113" y="11555"/>
                    <a:pt x="3023" y="11502"/>
                    <a:pt x="2928" y="11484"/>
                  </a:cubicBezTo>
                  <a:cubicBezTo>
                    <a:pt x="2868" y="11478"/>
                    <a:pt x="2808" y="11484"/>
                    <a:pt x="2761" y="11525"/>
                  </a:cubicBezTo>
                  <a:cubicBezTo>
                    <a:pt x="2725" y="11555"/>
                    <a:pt x="2665" y="11585"/>
                    <a:pt x="2671" y="11645"/>
                  </a:cubicBezTo>
                  <a:cubicBezTo>
                    <a:pt x="2683" y="11710"/>
                    <a:pt x="2743" y="11740"/>
                    <a:pt x="2791" y="11752"/>
                  </a:cubicBezTo>
                  <a:cubicBezTo>
                    <a:pt x="2904" y="11794"/>
                    <a:pt x="3017" y="11806"/>
                    <a:pt x="3130" y="11824"/>
                  </a:cubicBezTo>
                  <a:close/>
                  <a:moveTo>
                    <a:pt x="5026" y="12789"/>
                  </a:moveTo>
                  <a:cubicBezTo>
                    <a:pt x="4776" y="12581"/>
                    <a:pt x="4549" y="12575"/>
                    <a:pt x="4126" y="12694"/>
                  </a:cubicBezTo>
                  <a:cubicBezTo>
                    <a:pt x="4216" y="12754"/>
                    <a:pt x="4305" y="12777"/>
                    <a:pt x="4400" y="12748"/>
                  </a:cubicBezTo>
                  <a:cubicBezTo>
                    <a:pt x="4478" y="12724"/>
                    <a:pt x="4567" y="12700"/>
                    <a:pt x="4633" y="12736"/>
                  </a:cubicBezTo>
                  <a:cubicBezTo>
                    <a:pt x="4752" y="12801"/>
                    <a:pt x="4877" y="12801"/>
                    <a:pt x="5026" y="12789"/>
                  </a:cubicBezTo>
                  <a:close/>
                  <a:moveTo>
                    <a:pt x="3059" y="11269"/>
                  </a:moveTo>
                  <a:cubicBezTo>
                    <a:pt x="3083" y="11353"/>
                    <a:pt x="3047" y="11442"/>
                    <a:pt x="3130" y="11472"/>
                  </a:cubicBezTo>
                  <a:cubicBezTo>
                    <a:pt x="3196" y="11496"/>
                    <a:pt x="3262" y="11525"/>
                    <a:pt x="3321" y="11555"/>
                  </a:cubicBezTo>
                  <a:cubicBezTo>
                    <a:pt x="3357" y="11579"/>
                    <a:pt x="3470" y="11525"/>
                    <a:pt x="3476" y="11484"/>
                  </a:cubicBezTo>
                  <a:cubicBezTo>
                    <a:pt x="3494" y="11418"/>
                    <a:pt x="3440" y="11412"/>
                    <a:pt x="3405" y="11388"/>
                  </a:cubicBezTo>
                  <a:cubicBezTo>
                    <a:pt x="3309" y="11335"/>
                    <a:pt x="3202" y="11299"/>
                    <a:pt x="3059" y="11269"/>
                  </a:cubicBezTo>
                  <a:close/>
                  <a:moveTo>
                    <a:pt x="4293" y="12545"/>
                  </a:moveTo>
                  <a:cubicBezTo>
                    <a:pt x="4269" y="12545"/>
                    <a:pt x="4251" y="12539"/>
                    <a:pt x="4239" y="12539"/>
                  </a:cubicBezTo>
                  <a:cubicBezTo>
                    <a:pt x="4221" y="12539"/>
                    <a:pt x="4216" y="12551"/>
                    <a:pt x="4221" y="12569"/>
                  </a:cubicBezTo>
                  <a:cubicBezTo>
                    <a:pt x="4233" y="12581"/>
                    <a:pt x="4245" y="12593"/>
                    <a:pt x="4263" y="125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38"/>
            <p:cNvSpPr/>
            <p:nvPr/>
          </p:nvSpPr>
          <p:spPr>
            <a:xfrm>
              <a:off x="-3129988" y="1552020"/>
              <a:ext cx="1276839" cy="2701964"/>
            </a:xfrm>
            <a:custGeom>
              <a:rect b="b" l="l" r="r" t="t"/>
              <a:pathLst>
                <a:path extrusionOk="0" h="12682" w="5993">
                  <a:moveTo>
                    <a:pt x="1569" y="698"/>
                  </a:moveTo>
                  <a:cubicBezTo>
                    <a:pt x="1575" y="645"/>
                    <a:pt x="1545" y="615"/>
                    <a:pt x="1509" y="597"/>
                  </a:cubicBezTo>
                  <a:cubicBezTo>
                    <a:pt x="1414" y="531"/>
                    <a:pt x="1396" y="508"/>
                    <a:pt x="1425" y="400"/>
                  </a:cubicBezTo>
                  <a:cubicBezTo>
                    <a:pt x="1479" y="192"/>
                    <a:pt x="1658" y="37"/>
                    <a:pt x="1873" y="13"/>
                  </a:cubicBezTo>
                  <a:cubicBezTo>
                    <a:pt x="2022" y="1"/>
                    <a:pt x="2147" y="66"/>
                    <a:pt x="2278" y="126"/>
                  </a:cubicBezTo>
                  <a:cubicBezTo>
                    <a:pt x="2373" y="168"/>
                    <a:pt x="2457" y="227"/>
                    <a:pt x="2552" y="281"/>
                  </a:cubicBezTo>
                  <a:cubicBezTo>
                    <a:pt x="2576" y="180"/>
                    <a:pt x="2475" y="150"/>
                    <a:pt x="2445" y="72"/>
                  </a:cubicBezTo>
                  <a:cubicBezTo>
                    <a:pt x="2558" y="31"/>
                    <a:pt x="2672" y="37"/>
                    <a:pt x="2767" y="72"/>
                  </a:cubicBezTo>
                  <a:cubicBezTo>
                    <a:pt x="3053" y="180"/>
                    <a:pt x="3214" y="317"/>
                    <a:pt x="3202" y="663"/>
                  </a:cubicBezTo>
                  <a:cubicBezTo>
                    <a:pt x="3178" y="996"/>
                    <a:pt x="3178" y="1342"/>
                    <a:pt x="3172" y="1676"/>
                  </a:cubicBezTo>
                  <a:cubicBezTo>
                    <a:pt x="3166" y="1873"/>
                    <a:pt x="3107" y="2076"/>
                    <a:pt x="2946" y="2219"/>
                  </a:cubicBezTo>
                  <a:cubicBezTo>
                    <a:pt x="2672" y="2463"/>
                    <a:pt x="2570" y="2779"/>
                    <a:pt x="2511" y="3137"/>
                  </a:cubicBezTo>
                  <a:cubicBezTo>
                    <a:pt x="2391" y="3888"/>
                    <a:pt x="2326" y="4651"/>
                    <a:pt x="2242" y="5402"/>
                  </a:cubicBezTo>
                  <a:cubicBezTo>
                    <a:pt x="2195" y="5790"/>
                    <a:pt x="2171" y="6183"/>
                    <a:pt x="2123" y="6571"/>
                  </a:cubicBezTo>
                  <a:cubicBezTo>
                    <a:pt x="2069" y="6964"/>
                    <a:pt x="2010" y="7352"/>
                    <a:pt x="1950" y="7751"/>
                  </a:cubicBezTo>
                  <a:cubicBezTo>
                    <a:pt x="1920" y="7960"/>
                    <a:pt x="1896" y="8169"/>
                    <a:pt x="1902" y="8383"/>
                  </a:cubicBezTo>
                  <a:cubicBezTo>
                    <a:pt x="1914" y="8604"/>
                    <a:pt x="1914" y="8836"/>
                    <a:pt x="1879" y="9063"/>
                  </a:cubicBezTo>
                  <a:cubicBezTo>
                    <a:pt x="1867" y="9170"/>
                    <a:pt x="1879" y="9284"/>
                    <a:pt x="1920" y="9391"/>
                  </a:cubicBezTo>
                  <a:cubicBezTo>
                    <a:pt x="2022" y="9701"/>
                    <a:pt x="2022" y="10035"/>
                    <a:pt x="2111" y="10351"/>
                  </a:cubicBezTo>
                  <a:cubicBezTo>
                    <a:pt x="2135" y="10416"/>
                    <a:pt x="2129" y="10506"/>
                    <a:pt x="2051" y="10553"/>
                  </a:cubicBezTo>
                  <a:cubicBezTo>
                    <a:pt x="1956" y="10601"/>
                    <a:pt x="1992" y="10702"/>
                    <a:pt x="1956" y="10774"/>
                  </a:cubicBezTo>
                  <a:cubicBezTo>
                    <a:pt x="1938" y="10810"/>
                    <a:pt x="1980" y="10834"/>
                    <a:pt x="1998" y="10840"/>
                  </a:cubicBezTo>
                  <a:cubicBezTo>
                    <a:pt x="2051" y="10869"/>
                    <a:pt x="2105" y="10893"/>
                    <a:pt x="2171" y="10923"/>
                  </a:cubicBezTo>
                  <a:cubicBezTo>
                    <a:pt x="2046" y="11066"/>
                    <a:pt x="2117" y="11227"/>
                    <a:pt x="2129" y="11388"/>
                  </a:cubicBezTo>
                  <a:cubicBezTo>
                    <a:pt x="2129" y="11406"/>
                    <a:pt x="2135" y="11430"/>
                    <a:pt x="2165" y="11424"/>
                  </a:cubicBezTo>
                  <a:cubicBezTo>
                    <a:pt x="2189" y="11424"/>
                    <a:pt x="2206" y="11400"/>
                    <a:pt x="2201" y="11376"/>
                  </a:cubicBezTo>
                  <a:cubicBezTo>
                    <a:pt x="2177" y="11299"/>
                    <a:pt x="2177" y="11215"/>
                    <a:pt x="2177" y="11126"/>
                  </a:cubicBezTo>
                  <a:cubicBezTo>
                    <a:pt x="2177" y="11066"/>
                    <a:pt x="2171" y="10989"/>
                    <a:pt x="2248" y="10959"/>
                  </a:cubicBezTo>
                  <a:cubicBezTo>
                    <a:pt x="2379" y="10911"/>
                    <a:pt x="2505" y="10929"/>
                    <a:pt x="2564" y="11006"/>
                  </a:cubicBezTo>
                  <a:cubicBezTo>
                    <a:pt x="2618" y="11072"/>
                    <a:pt x="2594" y="11167"/>
                    <a:pt x="2522" y="11221"/>
                  </a:cubicBezTo>
                  <a:cubicBezTo>
                    <a:pt x="2367" y="11334"/>
                    <a:pt x="2367" y="11334"/>
                    <a:pt x="2296" y="11466"/>
                  </a:cubicBezTo>
                  <a:cubicBezTo>
                    <a:pt x="2284" y="11495"/>
                    <a:pt x="2290" y="11525"/>
                    <a:pt x="2308" y="11537"/>
                  </a:cubicBezTo>
                  <a:cubicBezTo>
                    <a:pt x="2397" y="11597"/>
                    <a:pt x="2463" y="11698"/>
                    <a:pt x="2594" y="11686"/>
                  </a:cubicBezTo>
                  <a:cubicBezTo>
                    <a:pt x="2660" y="11674"/>
                    <a:pt x="2707" y="11704"/>
                    <a:pt x="2767" y="11722"/>
                  </a:cubicBezTo>
                  <a:cubicBezTo>
                    <a:pt x="2964" y="11776"/>
                    <a:pt x="3089" y="11692"/>
                    <a:pt x="3113" y="11489"/>
                  </a:cubicBezTo>
                  <a:cubicBezTo>
                    <a:pt x="3202" y="11466"/>
                    <a:pt x="3303" y="11460"/>
                    <a:pt x="3351" y="11364"/>
                  </a:cubicBezTo>
                  <a:cubicBezTo>
                    <a:pt x="3363" y="11328"/>
                    <a:pt x="3387" y="11334"/>
                    <a:pt x="3417" y="11340"/>
                  </a:cubicBezTo>
                  <a:cubicBezTo>
                    <a:pt x="3441" y="11346"/>
                    <a:pt x="3453" y="11358"/>
                    <a:pt x="3470" y="11370"/>
                  </a:cubicBezTo>
                  <a:cubicBezTo>
                    <a:pt x="3757" y="11597"/>
                    <a:pt x="4084" y="11734"/>
                    <a:pt x="4406" y="11895"/>
                  </a:cubicBezTo>
                  <a:cubicBezTo>
                    <a:pt x="4502" y="11943"/>
                    <a:pt x="4615" y="11960"/>
                    <a:pt x="4722" y="11996"/>
                  </a:cubicBezTo>
                  <a:cubicBezTo>
                    <a:pt x="4997" y="12092"/>
                    <a:pt x="5265" y="12205"/>
                    <a:pt x="5545" y="12259"/>
                  </a:cubicBezTo>
                  <a:cubicBezTo>
                    <a:pt x="5706" y="12288"/>
                    <a:pt x="5843" y="12354"/>
                    <a:pt x="5992" y="12419"/>
                  </a:cubicBezTo>
                  <a:cubicBezTo>
                    <a:pt x="5861" y="12503"/>
                    <a:pt x="5843" y="12503"/>
                    <a:pt x="5742" y="12431"/>
                  </a:cubicBezTo>
                  <a:cubicBezTo>
                    <a:pt x="5688" y="12390"/>
                    <a:pt x="5635" y="12354"/>
                    <a:pt x="5575" y="12342"/>
                  </a:cubicBezTo>
                  <a:cubicBezTo>
                    <a:pt x="5420" y="12300"/>
                    <a:pt x="5265" y="12241"/>
                    <a:pt x="5110" y="12205"/>
                  </a:cubicBezTo>
                  <a:cubicBezTo>
                    <a:pt x="4931" y="12169"/>
                    <a:pt x="4770" y="12086"/>
                    <a:pt x="4591" y="12056"/>
                  </a:cubicBezTo>
                  <a:cubicBezTo>
                    <a:pt x="4406" y="12026"/>
                    <a:pt x="4245" y="11925"/>
                    <a:pt x="4067" y="11853"/>
                  </a:cubicBezTo>
                  <a:cubicBezTo>
                    <a:pt x="4037" y="11841"/>
                    <a:pt x="4007" y="11835"/>
                    <a:pt x="3983" y="11811"/>
                  </a:cubicBezTo>
                  <a:cubicBezTo>
                    <a:pt x="3834" y="11662"/>
                    <a:pt x="3631" y="11615"/>
                    <a:pt x="3453" y="11537"/>
                  </a:cubicBezTo>
                  <a:cubicBezTo>
                    <a:pt x="3393" y="11507"/>
                    <a:pt x="3321" y="11477"/>
                    <a:pt x="3274" y="11579"/>
                  </a:cubicBezTo>
                  <a:cubicBezTo>
                    <a:pt x="3369" y="11603"/>
                    <a:pt x="3476" y="11609"/>
                    <a:pt x="3566" y="11644"/>
                  </a:cubicBezTo>
                  <a:cubicBezTo>
                    <a:pt x="3667" y="11692"/>
                    <a:pt x="3769" y="11734"/>
                    <a:pt x="3864" y="11788"/>
                  </a:cubicBezTo>
                  <a:cubicBezTo>
                    <a:pt x="4108" y="11931"/>
                    <a:pt x="4371" y="12050"/>
                    <a:pt x="4639" y="12133"/>
                  </a:cubicBezTo>
                  <a:cubicBezTo>
                    <a:pt x="4937" y="12229"/>
                    <a:pt x="5235" y="12312"/>
                    <a:pt x="5533" y="12402"/>
                  </a:cubicBezTo>
                  <a:cubicBezTo>
                    <a:pt x="5569" y="12408"/>
                    <a:pt x="5599" y="12419"/>
                    <a:pt x="5635" y="12437"/>
                  </a:cubicBezTo>
                  <a:cubicBezTo>
                    <a:pt x="5694" y="12461"/>
                    <a:pt x="5712" y="12527"/>
                    <a:pt x="5724" y="12580"/>
                  </a:cubicBezTo>
                  <a:cubicBezTo>
                    <a:pt x="5736" y="12622"/>
                    <a:pt x="5682" y="12640"/>
                    <a:pt x="5635" y="12652"/>
                  </a:cubicBezTo>
                  <a:cubicBezTo>
                    <a:pt x="5587" y="12670"/>
                    <a:pt x="5527" y="12682"/>
                    <a:pt x="5486" y="12616"/>
                  </a:cubicBezTo>
                  <a:cubicBezTo>
                    <a:pt x="5426" y="12521"/>
                    <a:pt x="5336" y="12461"/>
                    <a:pt x="5229" y="12419"/>
                  </a:cubicBezTo>
                  <a:cubicBezTo>
                    <a:pt x="5003" y="12348"/>
                    <a:pt x="4782" y="12270"/>
                    <a:pt x="4550" y="12211"/>
                  </a:cubicBezTo>
                  <a:cubicBezTo>
                    <a:pt x="4377" y="12169"/>
                    <a:pt x="4186" y="12133"/>
                    <a:pt x="4037" y="12032"/>
                  </a:cubicBezTo>
                  <a:cubicBezTo>
                    <a:pt x="3929" y="11966"/>
                    <a:pt x="3828" y="11960"/>
                    <a:pt x="3721" y="11925"/>
                  </a:cubicBezTo>
                  <a:cubicBezTo>
                    <a:pt x="3560" y="11865"/>
                    <a:pt x="3393" y="11788"/>
                    <a:pt x="3214" y="11746"/>
                  </a:cubicBezTo>
                  <a:cubicBezTo>
                    <a:pt x="3154" y="11728"/>
                    <a:pt x="3101" y="11722"/>
                    <a:pt x="3053" y="11788"/>
                  </a:cubicBezTo>
                  <a:cubicBezTo>
                    <a:pt x="3280" y="11841"/>
                    <a:pt x="3482" y="11954"/>
                    <a:pt x="3685" y="12050"/>
                  </a:cubicBezTo>
                  <a:cubicBezTo>
                    <a:pt x="3894" y="12151"/>
                    <a:pt x="4114" y="12199"/>
                    <a:pt x="4323" y="12318"/>
                  </a:cubicBezTo>
                  <a:cubicBezTo>
                    <a:pt x="4257" y="12342"/>
                    <a:pt x="4186" y="12330"/>
                    <a:pt x="4114" y="12354"/>
                  </a:cubicBezTo>
                  <a:cubicBezTo>
                    <a:pt x="4073" y="12372"/>
                    <a:pt x="3995" y="12402"/>
                    <a:pt x="4013" y="12288"/>
                  </a:cubicBezTo>
                  <a:cubicBezTo>
                    <a:pt x="4013" y="12241"/>
                    <a:pt x="3918" y="12229"/>
                    <a:pt x="3894" y="12288"/>
                  </a:cubicBezTo>
                  <a:cubicBezTo>
                    <a:pt x="3858" y="12384"/>
                    <a:pt x="3804" y="12378"/>
                    <a:pt x="3721" y="12348"/>
                  </a:cubicBezTo>
                  <a:cubicBezTo>
                    <a:pt x="3542" y="12270"/>
                    <a:pt x="3357" y="12235"/>
                    <a:pt x="3184" y="12133"/>
                  </a:cubicBezTo>
                  <a:cubicBezTo>
                    <a:pt x="3071" y="12062"/>
                    <a:pt x="2940" y="12020"/>
                    <a:pt x="2815" y="11972"/>
                  </a:cubicBezTo>
                  <a:cubicBezTo>
                    <a:pt x="2683" y="11931"/>
                    <a:pt x="2558" y="11925"/>
                    <a:pt x="2439" y="12026"/>
                  </a:cubicBezTo>
                  <a:cubicBezTo>
                    <a:pt x="2308" y="12145"/>
                    <a:pt x="2147" y="12235"/>
                    <a:pt x="2046" y="12384"/>
                  </a:cubicBezTo>
                  <a:cubicBezTo>
                    <a:pt x="2010" y="12443"/>
                    <a:pt x="1956" y="12437"/>
                    <a:pt x="1902" y="12431"/>
                  </a:cubicBezTo>
                  <a:cubicBezTo>
                    <a:pt x="1622" y="12348"/>
                    <a:pt x="1360" y="12384"/>
                    <a:pt x="1104" y="12527"/>
                  </a:cubicBezTo>
                  <a:cubicBezTo>
                    <a:pt x="925" y="12622"/>
                    <a:pt x="734" y="12640"/>
                    <a:pt x="537" y="12652"/>
                  </a:cubicBezTo>
                  <a:cubicBezTo>
                    <a:pt x="328" y="12670"/>
                    <a:pt x="173" y="12533"/>
                    <a:pt x="102" y="12342"/>
                  </a:cubicBezTo>
                  <a:cubicBezTo>
                    <a:pt x="1" y="12086"/>
                    <a:pt x="24" y="11835"/>
                    <a:pt x="54" y="11579"/>
                  </a:cubicBezTo>
                  <a:cubicBezTo>
                    <a:pt x="60" y="11483"/>
                    <a:pt x="120" y="11430"/>
                    <a:pt x="221" y="11424"/>
                  </a:cubicBezTo>
                  <a:cubicBezTo>
                    <a:pt x="400" y="11400"/>
                    <a:pt x="579" y="11394"/>
                    <a:pt x="746" y="11334"/>
                  </a:cubicBezTo>
                  <a:cubicBezTo>
                    <a:pt x="776" y="11328"/>
                    <a:pt x="788" y="11346"/>
                    <a:pt x="799" y="11358"/>
                  </a:cubicBezTo>
                  <a:cubicBezTo>
                    <a:pt x="883" y="11388"/>
                    <a:pt x="943" y="11448"/>
                    <a:pt x="1014" y="11483"/>
                  </a:cubicBezTo>
                  <a:cubicBezTo>
                    <a:pt x="1068" y="11513"/>
                    <a:pt x="1127" y="11549"/>
                    <a:pt x="1181" y="11573"/>
                  </a:cubicBezTo>
                  <a:cubicBezTo>
                    <a:pt x="1294" y="11609"/>
                    <a:pt x="1396" y="11627"/>
                    <a:pt x="1485" y="11519"/>
                  </a:cubicBezTo>
                  <a:cubicBezTo>
                    <a:pt x="1515" y="11489"/>
                    <a:pt x="1551" y="11466"/>
                    <a:pt x="1580" y="11436"/>
                  </a:cubicBezTo>
                  <a:cubicBezTo>
                    <a:pt x="1640" y="11370"/>
                    <a:pt x="1700" y="11328"/>
                    <a:pt x="1801" y="11370"/>
                  </a:cubicBezTo>
                  <a:cubicBezTo>
                    <a:pt x="1813" y="11376"/>
                    <a:pt x="1843" y="11376"/>
                    <a:pt x="1861" y="11370"/>
                  </a:cubicBezTo>
                  <a:cubicBezTo>
                    <a:pt x="1890" y="11364"/>
                    <a:pt x="1902" y="11340"/>
                    <a:pt x="1890" y="11311"/>
                  </a:cubicBezTo>
                  <a:cubicBezTo>
                    <a:pt x="1849" y="11245"/>
                    <a:pt x="1747" y="11215"/>
                    <a:pt x="1688" y="11257"/>
                  </a:cubicBezTo>
                  <a:cubicBezTo>
                    <a:pt x="1634" y="11299"/>
                    <a:pt x="1575" y="11334"/>
                    <a:pt x="1533" y="11388"/>
                  </a:cubicBezTo>
                  <a:cubicBezTo>
                    <a:pt x="1402" y="11519"/>
                    <a:pt x="1306" y="11543"/>
                    <a:pt x="1151" y="11460"/>
                  </a:cubicBezTo>
                  <a:cubicBezTo>
                    <a:pt x="1086" y="11424"/>
                    <a:pt x="1026" y="11394"/>
                    <a:pt x="954" y="11364"/>
                  </a:cubicBezTo>
                  <a:cubicBezTo>
                    <a:pt x="895" y="11334"/>
                    <a:pt x="847" y="11287"/>
                    <a:pt x="835" y="11221"/>
                  </a:cubicBezTo>
                  <a:cubicBezTo>
                    <a:pt x="817" y="11096"/>
                    <a:pt x="740" y="11006"/>
                    <a:pt x="668" y="10911"/>
                  </a:cubicBezTo>
                  <a:cubicBezTo>
                    <a:pt x="644" y="10881"/>
                    <a:pt x="615" y="10840"/>
                    <a:pt x="591" y="10804"/>
                  </a:cubicBezTo>
                  <a:cubicBezTo>
                    <a:pt x="549" y="10732"/>
                    <a:pt x="519" y="10643"/>
                    <a:pt x="567" y="10565"/>
                  </a:cubicBezTo>
                  <a:cubicBezTo>
                    <a:pt x="656" y="10434"/>
                    <a:pt x="627" y="10273"/>
                    <a:pt x="615" y="10142"/>
                  </a:cubicBezTo>
                  <a:cubicBezTo>
                    <a:pt x="597" y="9975"/>
                    <a:pt x="609" y="9814"/>
                    <a:pt x="644" y="9659"/>
                  </a:cubicBezTo>
                  <a:cubicBezTo>
                    <a:pt x="740" y="9284"/>
                    <a:pt x="764" y="8914"/>
                    <a:pt x="770" y="8532"/>
                  </a:cubicBezTo>
                  <a:cubicBezTo>
                    <a:pt x="770" y="8151"/>
                    <a:pt x="794" y="7769"/>
                    <a:pt x="799" y="7394"/>
                  </a:cubicBezTo>
                  <a:cubicBezTo>
                    <a:pt x="805" y="7054"/>
                    <a:pt x="883" y="6720"/>
                    <a:pt x="907" y="6386"/>
                  </a:cubicBezTo>
                  <a:cubicBezTo>
                    <a:pt x="919" y="6159"/>
                    <a:pt x="949" y="5933"/>
                    <a:pt x="949" y="5706"/>
                  </a:cubicBezTo>
                  <a:cubicBezTo>
                    <a:pt x="949" y="5462"/>
                    <a:pt x="972" y="5206"/>
                    <a:pt x="1032" y="4967"/>
                  </a:cubicBezTo>
                  <a:cubicBezTo>
                    <a:pt x="1056" y="4872"/>
                    <a:pt x="1056" y="4770"/>
                    <a:pt x="1062" y="4669"/>
                  </a:cubicBezTo>
                  <a:cubicBezTo>
                    <a:pt x="1086" y="4448"/>
                    <a:pt x="1121" y="4234"/>
                    <a:pt x="1145" y="4013"/>
                  </a:cubicBezTo>
                  <a:cubicBezTo>
                    <a:pt x="1163" y="3787"/>
                    <a:pt x="1181" y="3554"/>
                    <a:pt x="1223" y="3322"/>
                  </a:cubicBezTo>
                  <a:cubicBezTo>
                    <a:pt x="1253" y="3167"/>
                    <a:pt x="1235" y="2994"/>
                    <a:pt x="1270" y="2839"/>
                  </a:cubicBezTo>
                  <a:cubicBezTo>
                    <a:pt x="1336" y="2582"/>
                    <a:pt x="1282" y="2338"/>
                    <a:pt x="1235" y="2087"/>
                  </a:cubicBezTo>
                  <a:cubicBezTo>
                    <a:pt x="1223" y="2034"/>
                    <a:pt x="1205" y="1980"/>
                    <a:pt x="1175" y="1944"/>
                  </a:cubicBezTo>
                  <a:cubicBezTo>
                    <a:pt x="996" y="1748"/>
                    <a:pt x="1032" y="1527"/>
                    <a:pt x="1092" y="1300"/>
                  </a:cubicBezTo>
                  <a:cubicBezTo>
                    <a:pt x="1121" y="1199"/>
                    <a:pt x="1157" y="1092"/>
                    <a:pt x="1205" y="990"/>
                  </a:cubicBezTo>
                  <a:cubicBezTo>
                    <a:pt x="1259" y="812"/>
                    <a:pt x="1360" y="686"/>
                    <a:pt x="1569" y="698"/>
                  </a:cubicBezTo>
                  <a:close/>
                  <a:moveTo>
                    <a:pt x="2725" y="1748"/>
                  </a:moveTo>
                  <a:cubicBezTo>
                    <a:pt x="2910" y="1605"/>
                    <a:pt x="2946" y="1384"/>
                    <a:pt x="2821" y="1223"/>
                  </a:cubicBezTo>
                  <a:cubicBezTo>
                    <a:pt x="2785" y="1169"/>
                    <a:pt x="2749" y="1140"/>
                    <a:pt x="2677" y="1169"/>
                  </a:cubicBezTo>
                  <a:cubicBezTo>
                    <a:pt x="2695" y="1360"/>
                    <a:pt x="2731" y="1557"/>
                    <a:pt x="2725" y="1748"/>
                  </a:cubicBezTo>
                  <a:close/>
                  <a:moveTo>
                    <a:pt x="1485" y="10625"/>
                  </a:moveTo>
                  <a:cubicBezTo>
                    <a:pt x="1425" y="10440"/>
                    <a:pt x="1396" y="10261"/>
                    <a:pt x="1318" y="10088"/>
                  </a:cubicBezTo>
                  <a:cubicBezTo>
                    <a:pt x="1229" y="9898"/>
                    <a:pt x="1241" y="9707"/>
                    <a:pt x="1270" y="9504"/>
                  </a:cubicBezTo>
                  <a:cubicBezTo>
                    <a:pt x="1318" y="9260"/>
                    <a:pt x="1354" y="9009"/>
                    <a:pt x="1425" y="8771"/>
                  </a:cubicBezTo>
                  <a:cubicBezTo>
                    <a:pt x="1503" y="8544"/>
                    <a:pt x="1527" y="8312"/>
                    <a:pt x="1551" y="8085"/>
                  </a:cubicBezTo>
                  <a:cubicBezTo>
                    <a:pt x="1575" y="7906"/>
                    <a:pt x="1604" y="7733"/>
                    <a:pt x="1652" y="7555"/>
                  </a:cubicBezTo>
                  <a:cubicBezTo>
                    <a:pt x="1688" y="7394"/>
                    <a:pt x="1700" y="7227"/>
                    <a:pt x="1730" y="7066"/>
                  </a:cubicBezTo>
                  <a:cubicBezTo>
                    <a:pt x="1765" y="6899"/>
                    <a:pt x="1730" y="6720"/>
                    <a:pt x="1771" y="6559"/>
                  </a:cubicBezTo>
                  <a:cubicBezTo>
                    <a:pt x="1819" y="6303"/>
                    <a:pt x="1819" y="6040"/>
                    <a:pt x="1819" y="5790"/>
                  </a:cubicBezTo>
                  <a:cubicBezTo>
                    <a:pt x="1819" y="5617"/>
                    <a:pt x="1801" y="5450"/>
                    <a:pt x="1813" y="5283"/>
                  </a:cubicBezTo>
                  <a:cubicBezTo>
                    <a:pt x="1849" y="4794"/>
                    <a:pt x="1867" y="4311"/>
                    <a:pt x="1801" y="3828"/>
                  </a:cubicBezTo>
                  <a:cubicBezTo>
                    <a:pt x="1783" y="3715"/>
                    <a:pt x="1771" y="3596"/>
                    <a:pt x="1795" y="3477"/>
                  </a:cubicBezTo>
                  <a:cubicBezTo>
                    <a:pt x="1807" y="3393"/>
                    <a:pt x="1741" y="3328"/>
                    <a:pt x="1747" y="3244"/>
                  </a:cubicBezTo>
                  <a:cubicBezTo>
                    <a:pt x="1771" y="2934"/>
                    <a:pt x="1765" y="2630"/>
                    <a:pt x="1741" y="2314"/>
                  </a:cubicBezTo>
                  <a:cubicBezTo>
                    <a:pt x="1735" y="2171"/>
                    <a:pt x="1765" y="2034"/>
                    <a:pt x="1855" y="1915"/>
                  </a:cubicBezTo>
                  <a:cubicBezTo>
                    <a:pt x="1986" y="1742"/>
                    <a:pt x="2016" y="1533"/>
                    <a:pt x="2046" y="1330"/>
                  </a:cubicBezTo>
                  <a:cubicBezTo>
                    <a:pt x="2075" y="1151"/>
                    <a:pt x="2046" y="1122"/>
                    <a:pt x="1873" y="1062"/>
                  </a:cubicBezTo>
                  <a:cubicBezTo>
                    <a:pt x="1861" y="1056"/>
                    <a:pt x="1843" y="1056"/>
                    <a:pt x="1831" y="1062"/>
                  </a:cubicBezTo>
                  <a:cubicBezTo>
                    <a:pt x="1879" y="1306"/>
                    <a:pt x="1831" y="1539"/>
                    <a:pt x="1712" y="1748"/>
                  </a:cubicBezTo>
                  <a:cubicBezTo>
                    <a:pt x="1563" y="2010"/>
                    <a:pt x="1503" y="2284"/>
                    <a:pt x="1503" y="2582"/>
                  </a:cubicBezTo>
                  <a:cubicBezTo>
                    <a:pt x="1503" y="2755"/>
                    <a:pt x="1503" y="2934"/>
                    <a:pt x="1485" y="3107"/>
                  </a:cubicBezTo>
                  <a:cubicBezTo>
                    <a:pt x="1396" y="3840"/>
                    <a:pt x="1378" y="4580"/>
                    <a:pt x="1348" y="5319"/>
                  </a:cubicBezTo>
                  <a:cubicBezTo>
                    <a:pt x="1330" y="5730"/>
                    <a:pt x="1300" y="6136"/>
                    <a:pt x="1264" y="6547"/>
                  </a:cubicBezTo>
                  <a:cubicBezTo>
                    <a:pt x="1241" y="6774"/>
                    <a:pt x="1217" y="7000"/>
                    <a:pt x="1217" y="7227"/>
                  </a:cubicBezTo>
                  <a:cubicBezTo>
                    <a:pt x="1229" y="7906"/>
                    <a:pt x="1259" y="8592"/>
                    <a:pt x="1145" y="9266"/>
                  </a:cubicBezTo>
                  <a:cubicBezTo>
                    <a:pt x="1080" y="9707"/>
                    <a:pt x="1145" y="10118"/>
                    <a:pt x="1300" y="10530"/>
                  </a:cubicBezTo>
                  <a:cubicBezTo>
                    <a:pt x="1354" y="10667"/>
                    <a:pt x="1336" y="10786"/>
                    <a:pt x="1264" y="10917"/>
                  </a:cubicBezTo>
                  <a:cubicBezTo>
                    <a:pt x="1247" y="10935"/>
                    <a:pt x="1211" y="10953"/>
                    <a:pt x="1229" y="10989"/>
                  </a:cubicBezTo>
                  <a:cubicBezTo>
                    <a:pt x="1348" y="10929"/>
                    <a:pt x="1467" y="10840"/>
                    <a:pt x="1473" y="10768"/>
                  </a:cubicBezTo>
                  <a:cubicBezTo>
                    <a:pt x="1479" y="10667"/>
                    <a:pt x="1539" y="10649"/>
                    <a:pt x="1616" y="10625"/>
                  </a:cubicBezTo>
                  <a:lnTo>
                    <a:pt x="1706" y="10601"/>
                  </a:lnTo>
                  <a:cubicBezTo>
                    <a:pt x="1735" y="10589"/>
                    <a:pt x="1783" y="10571"/>
                    <a:pt x="1765" y="10530"/>
                  </a:cubicBezTo>
                  <a:cubicBezTo>
                    <a:pt x="1747" y="10482"/>
                    <a:pt x="1706" y="10488"/>
                    <a:pt x="1664" y="10488"/>
                  </a:cubicBezTo>
                  <a:cubicBezTo>
                    <a:pt x="1604" y="10524"/>
                    <a:pt x="1557" y="10583"/>
                    <a:pt x="1485" y="10625"/>
                  </a:cubicBezTo>
                  <a:close/>
                  <a:moveTo>
                    <a:pt x="1592" y="12205"/>
                  </a:moveTo>
                  <a:cubicBezTo>
                    <a:pt x="1712" y="12163"/>
                    <a:pt x="1801" y="12109"/>
                    <a:pt x="1783" y="11931"/>
                  </a:cubicBezTo>
                  <a:cubicBezTo>
                    <a:pt x="1712" y="12038"/>
                    <a:pt x="1652" y="12121"/>
                    <a:pt x="1592" y="12205"/>
                  </a:cubicBezTo>
                  <a:close/>
                  <a:moveTo>
                    <a:pt x="1682" y="11722"/>
                  </a:moveTo>
                  <a:cubicBezTo>
                    <a:pt x="1712" y="11704"/>
                    <a:pt x="1747" y="11698"/>
                    <a:pt x="1777" y="11686"/>
                  </a:cubicBezTo>
                  <a:cubicBezTo>
                    <a:pt x="1801" y="11674"/>
                    <a:pt x="1813" y="11668"/>
                    <a:pt x="1807" y="11638"/>
                  </a:cubicBezTo>
                  <a:cubicBezTo>
                    <a:pt x="1807" y="11633"/>
                    <a:pt x="1801" y="11615"/>
                    <a:pt x="1783" y="11615"/>
                  </a:cubicBezTo>
                  <a:cubicBezTo>
                    <a:pt x="1765" y="11609"/>
                    <a:pt x="1741" y="11615"/>
                    <a:pt x="1735" y="11638"/>
                  </a:cubicBezTo>
                  <a:cubicBezTo>
                    <a:pt x="1718" y="11668"/>
                    <a:pt x="1694" y="11692"/>
                    <a:pt x="1682" y="11722"/>
                  </a:cubicBezTo>
                  <a:close/>
                </a:path>
              </a:pathLst>
            </a:custGeom>
            <a:solidFill>
              <a:srgbClr val="92D9F5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38"/>
            <p:cNvSpPr/>
            <p:nvPr/>
          </p:nvSpPr>
          <p:spPr>
            <a:xfrm>
              <a:off x="-2680227" y="4120405"/>
              <a:ext cx="339184" cy="122294"/>
            </a:xfrm>
            <a:custGeom>
              <a:rect b="b" l="l" r="r" t="t"/>
              <a:pathLst>
                <a:path extrusionOk="0" h="574" w="1592">
                  <a:moveTo>
                    <a:pt x="531" y="1"/>
                  </a:moveTo>
                  <a:cubicBezTo>
                    <a:pt x="727" y="31"/>
                    <a:pt x="888" y="84"/>
                    <a:pt x="1055" y="144"/>
                  </a:cubicBezTo>
                  <a:cubicBezTo>
                    <a:pt x="1163" y="180"/>
                    <a:pt x="1264" y="233"/>
                    <a:pt x="1371" y="269"/>
                  </a:cubicBezTo>
                  <a:cubicBezTo>
                    <a:pt x="1413" y="281"/>
                    <a:pt x="1449" y="305"/>
                    <a:pt x="1485" y="323"/>
                  </a:cubicBezTo>
                  <a:cubicBezTo>
                    <a:pt x="1544" y="353"/>
                    <a:pt x="1592" y="400"/>
                    <a:pt x="1580" y="472"/>
                  </a:cubicBezTo>
                  <a:cubicBezTo>
                    <a:pt x="1574" y="519"/>
                    <a:pt x="1449" y="573"/>
                    <a:pt x="1383" y="561"/>
                  </a:cubicBezTo>
                  <a:cubicBezTo>
                    <a:pt x="1294" y="537"/>
                    <a:pt x="1204" y="502"/>
                    <a:pt x="1115" y="460"/>
                  </a:cubicBezTo>
                  <a:cubicBezTo>
                    <a:pt x="1055" y="430"/>
                    <a:pt x="984" y="412"/>
                    <a:pt x="924" y="382"/>
                  </a:cubicBezTo>
                  <a:cubicBezTo>
                    <a:pt x="787" y="311"/>
                    <a:pt x="650" y="323"/>
                    <a:pt x="537" y="448"/>
                  </a:cubicBezTo>
                  <a:cubicBezTo>
                    <a:pt x="507" y="484"/>
                    <a:pt x="471" y="484"/>
                    <a:pt x="429" y="490"/>
                  </a:cubicBezTo>
                  <a:cubicBezTo>
                    <a:pt x="310" y="514"/>
                    <a:pt x="197" y="454"/>
                    <a:pt x="90" y="424"/>
                  </a:cubicBezTo>
                  <a:cubicBezTo>
                    <a:pt x="48" y="412"/>
                    <a:pt x="0" y="353"/>
                    <a:pt x="48" y="311"/>
                  </a:cubicBezTo>
                  <a:cubicBezTo>
                    <a:pt x="203" y="174"/>
                    <a:pt x="340" y="25"/>
                    <a:pt x="531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38"/>
            <p:cNvSpPr/>
            <p:nvPr/>
          </p:nvSpPr>
          <p:spPr>
            <a:xfrm>
              <a:off x="-2176137" y="4183896"/>
              <a:ext cx="197289" cy="89270"/>
            </a:xfrm>
            <a:custGeom>
              <a:rect b="b" l="l" r="r" t="t"/>
              <a:pathLst>
                <a:path extrusionOk="0" h="419" w="926">
                  <a:moveTo>
                    <a:pt x="1" y="19"/>
                  </a:moveTo>
                  <a:cubicBezTo>
                    <a:pt x="192" y="1"/>
                    <a:pt x="722" y="168"/>
                    <a:pt x="925" y="299"/>
                  </a:cubicBezTo>
                  <a:cubicBezTo>
                    <a:pt x="877" y="394"/>
                    <a:pt x="794" y="418"/>
                    <a:pt x="704" y="406"/>
                  </a:cubicBezTo>
                  <a:cubicBezTo>
                    <a:pt x="633" y="394"/>
                    <a:pt x="549" y="376"/>
                    <a:pt x="478" y="359"/>
                  </a:cubicBezTo>
                  <a:cubicBezTo>
                    <a:pt x="424" y="347"/>
                    <a:pt x="394" y="323"/>
                    <a:pt x="371" y="263"/>
                  </a:cubicBezTo>
                  <a:cubicBezTo>
                    <a:pt x="317" y="138"/>
                    <a:pt x="180" y="108"/>
                    <a:pt x="61" y="55"/>
                  </a:cubicBezTo>
                  <a:cubicBezTo>
                    <a:pt x="37" y="49"/>
                    <a:pt x="13" y="55"/>
                    <a:pt x="1" y="19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38"/>
            <p:cNvSpPr/>
            <p:nvPr/>
          </p:nvSpPr>
          <p:spPr>
            <a:xfrm>
              <a:off x="-2625684" y="3956565"/>
              <a:ext cx="125916" cy="73930"/>
            </a:xfrm>
            <a:custGeom>
              <a:rect b="b" l="l" r="r" t="t"/>
              <a:pathLst>
                <a:path extrusionOk="0" h="347" w="591">
                  <a:moveTo>
                    <a:pt x="471" y="347"/>
                  </a:moveTo>
                  <a:cubicBezTo>
                    <a:pt x="358" y="323"/>
                    <a:pt x="239" y="305"/>
                    <a:pt x="126" y="275"/>
                  </a:cubicBezTo>
                  <a:cubicBezTo>
                    <a:pt x="72" y="263"/>
                    <a:pt x="12" y="233"/>
                    <a:pt x="6" y="168"/>
                  </a:cubicBezTo>
                  <a:cubicBezTo>
                    <a:pt x="0" y="108"/>
                    <a:pt x="60" y="78"/>
                    <a:pt x="96" y="48"/>
                  </a:cubicBezTo>
                  <a:cubicBezTo>
                    <a:pt x="149" y="7"/>
                    <a:pt x="203" y="1"/>
                    <a:pt x="257" y="7"/>
                  </a:cubicBezTo>
                  <a:cubicBezTo>
                    <a:pt x="358" y="25"/>
                    <a:pt x="448" y="84"/>
                    <a:pt x="525" y="126"/>
                  </a:cubicBezTo>
                  <a:cubicBezTo>
                    <a:pt x="579" y="156"/>
                    <a:pt x="591" y="209"/>
                    <a:pt x="573" y="269"/>
                  </a:cubicBezTo>
                  <a:cubicBezTo>
                    <a:pt x="567" y="329"/>
                    <a:pt x="519" y="347"/>
                    <a:pt x="471" y="347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38"/>
            <p:cNvSpPr/>
            <p:nvPr/>
          </p:nvSpPr>
          <p:spPr>
            <a:xfrm>
              <a:off x="-2314410" y="4190287"/>
              <a:ext cx="193241" cy="47298"/>
            </a:xfrm>
            <a:custGeom>
              <a:rect b="b" l="l" r="r" t="t"/>
              <a:pathLst>
                <a:path extrusionOk="0" h="222" w="907">
                  <a:moveTo>
                    <a:pt x="906" y="215"/>
                  </a:moveTo>
                  <a:cubicBezTo>
                    <a:pt x="757" y="221"/>
                    <a:pt x="632" y="221"/>
                    <a:pt x="507" y="168"/>
                  </a:cubicBezTo>
                  <a:cubicBezTo>
                    <a:pt x="435" y="126"/>
                    <a:pt x="352" y="150"/>
                    <a:pt x="274" y="174"/>
                  </a:cubicBezTo>
                  <a:cubicBezTo>
                    <a:pt x="179" y="203"/>
                    <a:pt x="96" y="180"/>
                    <a:pt x="0" y="120"/>
                  </a:cubicBezTo>
                  <a:cubicBezTo>
                    <a:pt x="423" y="1"/>
                    <a:pt x="656" y="7"/>
                    <a:pt x="906" y="215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38"/>
            <p:cNvSpPr/>
            <p:nvPr/>
          </p:nvSpPr>
          <p:spPr>
            <a:xfrm>
              <a:off x="-2541954" y="3912250"/>
              <a:ext cx="95662" cy="66260"/>
            </a:xfrm>
            <a:custGeom>
              <a:rect b="b" l="l" r="r" t="t"/>
              <a:pathLst>
                <a:path extrusionOk="0" h="311" w="449">
                  <a:moveTo>
                    <a:pt x="7" y="0"/>
                  </a:moveTo>
                  <a:cubicBezTo>
                    <a:pt x="144" y="30"/>
                    <a:pt x="245" y="72"/>
                    <a:pt x="353" y="119"/>
                  </a:cubicBezTo>
                  <a:cubicBezTo>
                    <a:pt x="388" y="143"/>
                    <a:pt x="448" y="149"/>
                    <a:pt x="424" y="221"/>
                  </a:cubicBezTo>
                  <a:cubicBezTo>
                    <a:pt x="418" y="256"/>
                    <a:pt x="305" y="310"/>
                    <a:pt x="269" y="286"/>
                  </a:cubicBezTo>
                  <a:cubicBezTo>
                    <a:pt x="204" y="250"/>
                    <a:pt x="144" y="227"/>
                    <a:pt x="78" y="203"/>
                  </a:cubicBezTo>
                  <a:cubicBezTo>
                    <a:pt x="1" y="173"/>
                    <a:pt x="31" y="84"/>
                    <a:pt x="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38"/>
            <p:cNvSpPr/>
            <p:nvPr/>
          </p:nvSpPr>
          <p:spPr>
            <a:xfrm>
              <a:off x="-2295448" y="4182617"/>
              <a:ext cx="17897" cy="12996"/>
            </a:xfrm>
            <a:custGeom>
              <a:rect b="b" l="l" r="r" t="t"/>
              <a:pathLst>
                <a:path extrusionOk="0" h="61" w="84">
                  <a:moveTo>
                    <a:pt x="84" y="7"/>
                  </a:moveTo>
                  <a:cubicBezTo>
                    <a:pt x="66" y="25"/>
                    <a:pt x="60" y="37"/>
                    <a:pt x="42" y="43"/>
                  </a:cubicBezTo>
                  <a:cubicBezTo>
                    <a:pt x="30" y="61"/>
                    <a:pt x="12" y="55"/>
                    <a:pt x="7" y="37"/>
                  </a:cubicBezTo>
                  <a:cubicBezTo>
                    <a:pt x="1" y="25"/>
                    <a:pt x="7" y="7"/>
                    <a:pt x="18" y="7"/>
                  </a:cubicBezTo>
                  <a:cubicBezTo>
                    <a:pt x="42" y="1"/>
                    <a:pt x="60" y="1"/>
                    <a:pt x="84" y="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38"/>
            <p:cNvSpPr/>
            <p:nvPr/>
          </p:nvSpPr>
          <p:spPr>
            <a:xfrm>
              <a:off x="-2897544" y="1781907"/>
              <a:ext cx="212416" cy="2116488"/>
            </a:xfrm>
            <a:custGeom>
              <a:rect b="b" l="l" r="r" t="t"/>
              <a:pathLst>
                <a:path extrusionOk="0" h="9934" w="997">
                  <a:moveTo>
                    <a:pt x="394" y="9546"/>
                  </a:moveTo>
                  <a:cubicBezTo>
                    <a:pt x="466" y="9492"/>
                    <a:pt x="513" y="9433"/>
                    <a:pt x="591" y="9433"/>
                  </a:cubicBezTo>
                  <a:cubicBezTo>
                    <a:pt x="627" y="9433"/>
                    <a:pt x="674" y="9427"/>
                    <a:pt x="686" y="9468"/>
                  </a:cubicBezTo>
                  <a:cubicBezTo>
                    <a:pt x="704" y="9516"/>
                    <a:pt x="656" y="9534"/>
                    <a:pt x="627" y="9546"/>
                  </a:cubicBezTo>
                  <a:cubicBezTo>
                    <a:pt x="597" y="9558"/>
                    <a:pt x="567" y="9558"/>
                    <a:pt x="537" y="9570"/>
                  </a:cubicBezTo>
                  <a:cubicBezTo>
                    <a:pt x="466" y="9594"/>
                    <a:pt x="406" y="9617"/>
                    <a:pt x="394" y="9713"/>
                  </a:cubicBezTo>
                  <a:cubicBezTo>
                    <a:pt x="388" y="9784"/>
                    <a:pt x="275" y="9874"/>
                    <a:pt x="150" y="9933"/>
                  </a:cubicBezTo>
                  <a:cubicBezTo>
                    <a:pt x="138" y="9898"/>
                    <a:pt x="173" y="9874"/>
                    <a:pt x="185" y="9862"/>
                  </a:cubicBezTo>
                  <a:cubicBezTo>
                    <a:pt x="263" y="9731"/>
                    <a:pt x="275" y="9612"/>
                    <a:pt x="227" y="9474"/>
                  </a:cubicBezTo>
                  <a:cubicBezTo>
                    <a:pt x="78" y="9069"/>
                    <a:pt x="1" y="8652"/>
                    <a:pt x="66" y="8210"/>
                  </a:cubicBezTo>
                  <a:cubicBezTo>
                    <a:pt x="179" y="7537"/>
                    <a:pt x="150" y="6857"/>
                    <a:pt x="144" y="6171"/>
                  </a:cubicBezTo>
                  <a:cubicBezTo>
                    <a:pt x="144" y="5939"/>
                    <a:pt x="168" y="5718"/>
                    <a:pt x="185" y="5492"/>
                  </a:cubicBezTo>
                  <a:cubicBezTo>
                    <a:pt x="227" y="5080"/>
                    <a:pt x="257" y="4675"/>
                    <a:pt x="269" y="4264"/>
                  </a:cubicBezTo>
                  <a:cubicBezTo>
                    <a:pt x="299" y="3524"/>
                    <a:pt x="323" y="2785"/>
                    <a:pt x="412" y="2052"/>
                  </a:cubicBezTo>
                  <a:cubicBezTo>
                    <a:pt x="436" y="1879"/>
                    <a:pt x="424" y="1700"/>
                    <a:pt x="424" y="1527"/>
                  </a:cubicBezTo>
                  <a:cubicBezTo>
                    <a:pt x="424" y="1229"/>
                    <a:pt x="484" y="955"/>
                    <a:pt x="633" y="692"/>
                  </a:cubicBezTo>
                  <a:cubicBezTo>
                    <a:pt x="752" y="484"/>
                    <a:pt x="805" y="251"/>
                    <a:pt x="752" y="7"/>
                  </a:cubicBezTo>
                  <a:cubicBezTo>
                    <a:pt x="770" y="1"/>
                    <a:pt x="782" y="1"/>
                    <a:pt x="799" y="7"/>
                  </a:cubicBezTo>
                  <a:cubicBezTo>
                    <a:pt x="972" y="61"/>
                    <a:pt x="996" y="96"/>
                    <a:pt x="972" y="275"/>
                  </a:cubicBezTo>
                  <a:cubicBezTo>
                    <a:pt x="937" y="478"/>
                    <a:pt x="901" y="687"/>
                    <a:pt x="776" y="859"/>
                  </a:cubicBezTo>
                  <a:cubicBezTo>
                    <a:pt x="686" y="979"/>
                    <a:pt x="650" y="1116"/>
                    <a:pt x="662" y="1259"/>
                  </a:cubicBezTo>
                  <a:cubicBezTo>
                    <a:pt x="686" y="1575"/>
                    <a:pt x="692" y="1879"/>
                    <a:pt x="674" y="2189"/>
                  </a:cubicBezTo>
                  <a:cubicBezTo>
                    <a:pt x="662" y="2272"/>
                    <a:pt x="734" y="2338"/>
                    <a:pt x="716" y="2421"/>
                  </a:cubicBezTo>
                  <a:cubicBezTo>
                    <a:pt x="692" y="2541"/>
                    <a:pt x="710" y="2654"/>
                    <a:pt x="722" y="2773"/>
                  </a:cubicBezTo>
                  <a:cubicBezTo>
                    <a:pt x="788" y="3256"/>
                    <a:pt x="776" y="3739"/>
                    <a:pt x="740" y="4228"/>
                  </a:cubicBezTo>
                  <a:cubicBezTo>
                    <a:pt x="722" y="4395"/>
                    <a:pt x="746" y="4562"/>
                    <a:pt x="746" y="4735"/>
                  </a:cubicBezTo>
                  <a:cubicBezTo>
                    <a:pt x="740" y="4991"/>
                    <a:pt x="746" y="5247"/>
                    <a:pt x="692" y="5498"/>
                  </a:cubicBezTo>
                  <a:cubicBezTo>
                    <a:pt x="656" y="5665"/>
                    <a:pt x="686" y="5838"/>
                    <a:pt x="656" y="6005"/>
                  </a:cubicBezTo>
                  <a:cubicBezTo>
                    <a:pt x="627" y="6171"/>
                    <a:pt x="609" y="6332"/>
                    <a:pt x="573" y="6499"/>
                  </a:cubicBezTo>
                  <a:cubicBezTo>
                    <a:pt x="531" y="6672"/>
                    <a:pt x="501" y="6851"/>
                    <a:pt x="478" y="7030"/>
                  </a:cubicBezTo>
                  <a:cubicBezTo>
                    <a:pt x="448" y="7257"/>
                    <a:pt x="424" y="7489"/>
                    <a:pt x="352" y="7716"/>
                  </a:cubicBezTo>
                  <a:cubicBezTo>
                    <a:pt x="275" y="7954"/>
                    <a:pt x="233" y="8199"/>
                    <a:pt x="191" y="8449"/>
                  </a:cubicBezTo>
                  <a:cubicBezTo>
                    <a:pt x="156" y="8652"/>
                    <a:pt x="150" y="8848"/>
                    <a:pt x="239" y="9033"/>
                  </a:cubicBezTo>
                  <a:cubicBezTo>
                    <a:pt x="305" y="9182"/>
                    <a:pt x="334" y="9367"/>
                    <a:pt x="394" y="9546"/>
                  </a:cubicBezTo>
                  <a:close/>
                  <a:moveTo>
                    <a:pt x="317" y="6839"/>
                  </a:moveTo>
                  <a:cubicBezTo>
                    <a:pt x="406" y="6440"/>
                    <a:pt x="442" y="6046"/>
                    <a:pt x="484" y="5647"/>
                  </a:cubicBezTo>
                  <a:cubicBezTo>
                    <a:pt x="513" y="5373"/>
                    <a:pt x="543" y="5104"/>
                    <a:pt x="555" y="4830"/>
                  </a:cubicBezTo>
                  <a:cubicBezTo>
                    <a:pt x="555" y="4562"/>
                    <a:pt x="573" y="4293"/>
                    <a:pt x="597" y="4025"/>
                  </a:cubicBezTo>
                  <a:cubicBezTo>
                    <a:pt x="615" y="3751"/>
                    <a:pt x="644" y="3465"/>
                    <a:pt x="603" y="3179"/>
                  </a:cubicBezTo>
                  <a:cubicBezTo>
                    <a:pt x="573" y="2964"/>
                    <a:pt x="543" y="2749"/>
                    <a:pt x="585" y="2535"/>
                  </a:cubicBezTo>
                  <a:cubicBezTo>
                    <a:pt x="591" y="2487"/>
                    <a:pt x="597" y="2433"/>
                    <a:pt x="573" y="2386"/>
                  </a:cubicBezTo>
                  <a:cubicBezTo>
                    <a:pt x="531" y="2433"/>
                    <a:pt x="525" y="2481"/>
                    <a:pt x="525" y="2541"/>
                  </a:cubicBezTo>
                  <a:cubicBezTo>
                    <a:pt x="525" y="2636"/>
                    <a:pt x="531" y="2743"/>
                    <a:pt x="513" y="2839"/>
                  </a:cubicBezTo>
                  <a:cubicBezTo>
                    <a:pt x="472" y="3059"/>
                    <a:pt x="472" y="3292"/>
                    <a:pt x="466" y="3518"/>
                  </a:cubicBezTo>
                  <a:cubicBezTo>
                    <a:pt x="442" y="3989"/>
                    <a:pt x="442" y="4448"/>
                    <a:pt x="382" y="4908"/>
                  </a:cubicBezTo>
                  <a:cubicBezTo>
                    <a:pt x="352" y="5176"/>
                    <a:pt x="346" y="5444"/>
                    <a:pt x="323" y="5712"/>
                  </a:cubicBezTo>
                  <a:cubicBezTo>
                    <a:pt x="317" y="5778"/>
                    <a:pt x="299" y="5844"/>
                    <a:pt x="305" y="5903"/>
                  </a:cubicBezTo>
                  <a:cubicBezTo>
                    <a:pt x="323" y="6177"/>
                    <a:pt x="329" y="6458"/>
                    <a:pt x="293" y="6738"/>
                  </a:cubicBezTo>
                  <a:cubicBezTo>
                    <a:pt x="269" y="6774"/>
                    <a:pt x="275" y="6809"/>
                    <a:pt x="317" y="683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38"/>
            <p:cNvSpPr/>
            <p:nvPr/>
          </p:nvSpPr>
          <p:spPr>
            <a:xfrm>
              <a:off x="-2559637" y="1792134"/>
              <a:ext cx="57312" cy="132307"/>
            </a:xfrm>
            <a:custGeom>
              <a:rect b="b" l="l" r="r" t="t"/>
              <a:pathLst>
                <a:path extrusionOk="0" h="621" w="269">
                  <a:moveTo>
                    <a:pt x="48" y="621"/>
                  </a:moveTo>
                  <a:cubicBezTo>
                    <a:pt x="48" y="430"/>
                    <a:pt x="18" y="233"/>
                    <a:pt x="0" y="42"/>
                  </a:cubicBezTo>
                  <a:cubicBezTo>
                    <a:pt x="72" y="1"/>
                    <a:pt x="108" y="42"/>
                    <a:pt x="144" y="90"/>
                  </a:cubicBezTo>
                  <a:cubicBezTo>
                    <a:pt x="269" y="257"/>
                    <a:pt x="233" y="478"/>
                    <a:pt x="48" y="6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38"/>
            <p:cNvSpPr/>
            <p:nvPr/>
          </p:nvSpPr>
          <p:spPr>
            <a:xfrm>
              <a:off x="-2790803" y="4093773"/>
              <a:ext cx="44742" cy="58590"/>
            </a:xfrm>
            <a:custGeom>
              <a:rect b="b" l="l" r="r" t="t"/>
              <a:pathLst>
                <a:path extrusionOk="0" h="275" w="210">
                  <a:moveTo>
                    <a:pt x="0" y="275"/>
                  </a:moveTo>
                  <a:cubicBezTo>
                    <a:pt x="60" y="191"/>
                    <a:pt x="120" y="114"/>
                    <a:pt x="191" y="1"/>
                  </a:cubicBezTo>
                  <a:cubicBezTo>
                    <a:pt x="209" y="179"/>
                    <a:pt x="120" y="233"/>
                    <a:pt x="0" y="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38"/>
            <p:cNvSpPr/>
            <p:nvPr/>
          </p:nvSpPr>
          <p:spPr>
            <a:xfrm>
              <a:off x="-2771841" y="4026448"/>
              <a:ext cx="28123" cy="23010"/>
            </a:xfrm>
            <a:custGeom>
              <a:rect b="b" l="l" r="r" t="t"/>
              <a:pathLst>
                <a:path extrusionOk="0" h="108" w="132">
                  <a:moveTo>
                    <a:pt x="1" y="108"/>
                  </a:moveTo>
                  <a:cubicBezTo>
                    <a:pt x="13" y="78"/>
                    <a:pt x="37" y="54"/>
                    <a:pt x="49" y="24"/>
                  </a:cubicBezTo>
                  <a:cubicBezTo>
                    <a:pt x="66" y="1"/>
                    <a:pt x="90" y="1"/>
                    <a:pt x="102" y="1"/>
                  </a:cubicBezTo>
                  <a:cubicBezTo>
                    <a:pt x="108" y="1"/>
                    <a:pt x="120" y="19"/>
                    <a:pt x="126" y="24"/>
                  </a:cubicBezTo>
                  <a:cubicBezTo>
                    <a:pt x="132" y="54"/>
                    <a:pt x="114" y="60"/>
                    <a:pt x="96" y="72"/>
                  </a:cubicBezTo>
                  <a:cubicBezTo>
                    <a:pt x="66" y="84"/>
                    <a:pt x="31" y="90"/>
                    <a:pt x="1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38"/>
            <p:cNvSpPr/>
            <p:nvPr/>
          </p:nvSpPr>
          <p:spPr>
            <a:xfrm>
              <a:off x="-2549410" y="1924228"/>
              <a:ext cx="213" cy="21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73D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08" name="Google Shape;1808;p38"/>
          <p:cNvGrpSpPr/>
          <p:nvPr/>
        </p:nvGrpSpPr>
        <p:grpSpPr>
          <a:xfrm>
            <a:off x="514587" y="-472267"/>
            <a:ext cx="1664066" cy="6785516"/>
            <a:chOff x="-3192200" y="-1547300"/>
            <a:chExt cx="1384644" cy="5862217"/>
          </a:xfrm>
        </p:grpSpPr>
        <p:sp>
          <p:nvSpPr>
            <p:cNvPr id="1809" name="Google Shape;1809;p38"/>
            <p:cNvSpPr/>
            <p:nvPr/>
          </p:nvSpPr>
          <p:spPr>
            <a:xfrm>
              <a:off x="-2855572" y="-1547300"/>
              <a:ext cx="594637" cy="3186024"/>
            </a:xfrm>
            <a:custGeom>
              <a:rect b="b" l="l" r="r" t="t"/>
              <a:pathLst>
                <a:path extrusionOk="0" h="14954" w="2791">
                  <a:moveTo>
                    <a:pt x="2761" y="1175"/>
                  </a:moveTo>
                  <a:cubicBezTo>
                    <a:pt x="2791" y="1485"/>
                    <a:pt x="2665" y="1742"/>
                    <a:pt x="2504" y="1992"/>
                  </a:cubicBezTo>
                  <a:cubicBezTo>
                    <a:pt x="2421" y="2123"/>
                    <a:pt x="2373" y="2272"/>
                    <a:pt x="2373" y="2421"/>
                  </a:cubicBezTo>
                  <a:cubicBezTo>
                    <a:pt x="2367" y="2540"/>
                    <a:pt x="2391" y="2660"/>
                    <a:pt x="2397" y="2779"/>
                  </a:cubicBezTo>
                  <a:cubicBezTo>
                    <a:pt x="2433" y="3202"/>
                    <a:pt x="2481" y="3626"/>
                    <a:pt x="2486" y="4049"/>
                  </a:cubicBezTo>
                  <a:cubicBezTo>
                    <a:pt x="2492" y="4365"/>
                    <a:pt x="2552" y="4669"/>
                    <a:pt x="2570" y="4985"/>
                  </a:cubicBezTo>
                  <a:cubicBezTo>
                    <a:pt x="2576" y="5170"/>
                    <a:pt x="2600" y="5354"/>
                    <a:pt x="2600" y="5539"/>
                  </a:cubicBezTo>
                  <a:cubicBezTo>
                    <a:pt x="2600" y="5754"/>
                    <a:pt x="2630" y="5957"/>
                    <a:pt x="2636" y="6177"/>
                  </a:cubicBezTo>
                  <a:cubicBezTo>
                    <a:pt x="2653" y="6517"/>
                    <a:pt x="2671" y="6869"/>
                    <a:pt x="2695" y="7209"/>
                  </a:cubicBezTo>
                  <a:cubicBezTo>
                    <a:pt x="2731" y="7656"/>
                    <a:pt x="2683" y="8103"/>
                    <a:pt x="2689" y="8550"/>
                  </a:cubicBezTo>
                  <a:cubicBezTo>
                    <a:pt x="2695" y="8884"/>
                    <a:pt x="2665" y="9212"/>
                    <a:pt x="2653" y="9546"/>
                  </a:cubicBezTo>
                  <a:cubicBezTo>
                    <a:pt x="2636" y="9814"/>
                    <a:pt x="2630" y="10082"/>
                    <a:pt x="2582" y="10351"/>
                  </a:cubicBezTo>
                  <a:cubicBezTo>
                    <a:pt x="2516" y="10744"/>
                    <a:pt x="2475" y="11138"/>
                    <a:pt x="2397" y="11537"/>
                  </a:cubicBezTo>
                  <a:cubicBezTo>
                    <a:pt x="2337" y="11865"/>
                    <a:pt x="2325" y="12199"/>
                    <a:pt x="2266" y="12533"/>
                  </a:cubicBezTo>
                  <a:cubicBezTo>
                    <a:pt x="2224" y="12741"/>
                    <a:pt x="2212" y="12968"/>
                    <a:pt x="2272" y="13177"/>
                  </a:cubicBezTo>
                  <a:cubicBezTo>
                    <a:pt x="2284" y="13218"/>
                    <a:pt x="2302" y="13266"/>
                    <a:pt x="2331" y="13308"/>
                  </a:cubicBezTo>
                  <a:cubicBezTo>
                    <a:pt x="2576" y="13719"/>
                    <a:pt x="2570" y="14148"/>
                    <a:pt x="2451" y="14595"/>
                  </a:cubicBezTo>
                  <a:cubicBezTo>
                    <a:pt x="2415" y="14727"/>
                    <a:pt x="2325" y="14822"/>
                    <a:pt x="2218" y="14905"/>
                  </a:cubicBezTo>
                  <a:cubicBezTo>
                    <a:pt x="2159" y="14953"/>
                    <a:pt x="2075" y="14941"/>
                    <a:pt x="2039" y="14876"/>
                  </a:cubicBezTo>
                  <a:cubicBezTo>
                    <a:pt x="1950" y="14715"/>
                    <a:pt x="1795" y="14619"/>
                    <a:pt x="1676" y="14488"/>
                  </a:cubicBezTo>
                  <a:cubicBezTo>
                    <a:pt x="1646" y="14446"/>
                    <a:pt x="1610" y="14464"/>
                    <a:pt x="1568" y="14476"/>
                  </a:cubicBezTo>
                  <a:cubicBezTo>
                    <a:pt x="1419" y="14536"/>
                    <a:pt x="1264" y="14560"/>
                    <a:pt x="1109" y="14506"/>
                  </a:cubicBezTo>
                  <a:cubicBezTo>
                    <a:pt x="1050" y="14488"/>
                    <a:pt x="1020" y="14530"/>
                    <a:pt x="984" y="14560"/>
                  </a:cubicBezTo>
                  <a:cubicBezTo>
                    <a:pt x="835" y="14655"/>
                    <a:pt x="674" y="14685"/>
                    <a:pt x="507" y="14625"/>
                  </a:cubicBezTo>
                  <a:cubicBezTo>
                    <a:pt x="465" y="14613"/>
                    <a:pt x="430" y="14595"/>
                    <a:pt x="406" y="14578"/>
                  </a:cubicBezTo>
                  <a:cubicBezTo>
                    <a:pt x="251" y="14429"/>
                    <a:pt x="102" y="14268"/>
                    <a:pt x="72" y="14041"/>
                  </a:cubicBezTo>
                  <a:cubicBezTo>
                    <a:pt x="42" y="13832"/>
                    <a:pt x="0" y="13624"/>
                    <a:pt x="30" y="13415"/>
                  </a:cubicBezTo>
                  <a:cubicBezTo>
                    <a:pt x="66" y="13218"/>
                    <a:pt x="132" y="13016"/>
                    <a:pt x="310" y="12920"/>
                  </a:cubicBezTo>
                  <a:cubicBezTo>
                    <a:pt x="728" y="12688"/>
                    <a:pt x="883" y="12294"/>
                    <a:pt x="1014" y="11871"/>
                  </a:cubicBezTo>
                  <a:cubicBezTo>
                    <a:pt x="1139" y="11436"/>
                    <a:pt x="1223" y="11000"/>
                    <a:pt x="1312" y="10559"/>
                  </a:cubicBezTo>
                  <a:cubicBezTo>
                    <a:pt x="1449" y="9838"/>
                    <a:pt x="1586" y="9110"/>
                    <a:pt x="1580" y="8377"/>
                  </a:cubicBezTo>
                  <a:cubicBezTo>
                    <a:pt x="1580" y="8240"/>
                    <a:pt x="1586" y="8109"/>
                    <a:pt x="1610" y="7972"/>
                  </a:cubicBezTo>
                  <a:cubicBezTo>
                    <a:pt x="1652" y="7721"/>
                    <a:pt x="1628" y="7465"/>
                    <a:pt x="1640" y="7215"/>
                  </a:cubicBezTo>
                  <a:cubicBezTo>
                    <a:pt x="1646" y="7012"/>
                    <a:pt x="1652" y="6809"/>
                    <a:pt x="1622" y="6618"/>
                  </a:cubicBezTo>
                  <a:cubicBezTo>
                    <a:pt x="1592" y="6392"/>
                    <a:pt x="1628" y="6177"/>
                    <a:pt x="1646" y="5963"/>
                  </a:cubicBezTo>
                  <a:cubicBezTo>
                    <a:pt x="1676" y="5408"/>
                    <a:pt x="1640" y="4866"/>
                    <a:pt x="1509" y="4329"/>
                  </a:cubicBezTo>
                  <a:cubicBezTo>
                    <a:pt x="1473" y="4186"/>
                    <a:pt x="1449" y="4043"/>
                    <a:pt x="1437" y="3894"/>
                  </a:cubicBezTo>
                  <a:cubicBezTo>
                    <a:pt x="1407" y="3578"/>
                    <a:pt x="1270" y="3280"/>
                    <a:pt x="1175" y="2982"/>
                  </a:cubicBezTo>
                  <a:cubicBezTo>
                    <a:pt x="1163" y="2940"/>
                    <a:pt x="1073" y="2713"/>
                    <a:pt x="1062" y="2642"/>
                  </a:cubicBezTo>
                  <a:cubicBezTo>
                    <a:pt x="1050" y="2534"/>
                    <a:pt x="1050" y="2415"/>
                    <a:pt x="930" y="2344"/>
                  </a:cubicBezTo>
                  <a:cubicBezTo>
                    <a:pt x="907" y="2332"/>
                    <a:pt x="907" y="2314"/>
                    <a:pt x="901" y="2296"/>
                  </a:cubicBezTo>
                  <a:cubicBezTo>
                    <a:pt x="805" y="1920"/>
                    <a:pt x="763" y="1551"/>
                    <a:pt x="907" y="1175"/>
                  </a:cubicBezTo>
                  <a:cubicBezTo>
                    <a:pt x="960" y="1044"/>
                    <a:pt x="1032" y="925"/>
                    <a:pt x="1175" y="871"/>
                  </a:cubicBezTo>
                  <a:cubicBezTo>
                    <a:pt x="1234" y="847"/>
                    <a:pt x="1234" y="806"/>
                    <a:pt x="1234" y="752"/>
                  </a:cubicBezTo>
                  <a:cubicBezTo>
                    <a:pt x="1252" y="543"/>
                    <a:pt x="1330" y="364"/>
                    <a:pt x="1479" y="221"/>
                  </a:cubicBezTo>
                  <a:cubicBezTo>
                    <a:pt x="1676" y="36"/>
                    <a:pt x="1914" y="1"/>
                    <a:pt x="2176" y="120"/>
                  </a:cubicBezTo>
                  <a:cubicBezTo>
                    <a:pt x="2564" y="299"/>
                    <a:pt x="2731" y="639"/>
                    <a:pt x="2755" y="1050"/>
                  </a:cubicBezTo>
                  <a:cubicBezTo>
                    <a:pt x="2773" y="1086"/>
                    <a:pt x="2761" y="1133"/>
                    <a:pt x="2761" y="1175"/>
                  </a:cubicBezTo>
                  <a:close/>
                  <a:moveTo>
                    <a:pt x="1175" y="2385"/>
                  </a:moveTo>
                  <a:cubicBezTo>
                    <a:pt x="1240" y="2511"/>
                    <a:pt x="1324" y="2624"/>
                    <a:pt x="1372" y="2755"/>
                  </a:cubicBezTo>
                  <a:cubicBezTo>
                    <a:pt x="1384" y="2815"/>
                    <a:pt x="1431" y="2833"/>
                    <a:pt x="1473" y="2779"/>
                  </a:cubicBezTo>
                  <a:cubicBezTo>
                    <a:pt x="1527" y="2719"/>
                    <a:pt x="1610" y="2713"/>
                    <a:pt x="1676" y="2684"/>
                  </a:cubicBezTo>
                  <a:cubicBezTo>
                    <a:pt x="1699" y="2672"/>
                    <a:pt x="1717" y="2666"/>
                    <a:pt x="1735" y="2689"/>
                  </a:cubicBezTo>
                  <a:cubicBezTo>
                    <a:pt x="1759" y="2713"/>
                    <a:pt x="1741" y="2737"/>
                    <a:pt x="1735" y="2761"/>
                  </a:cubicBezTo>
                  <a:cubicBezTo>
                    <a:pt x="1717" y="2803"/>
                    <a:pt x="1676" y="2809"/>
                    <a:pt x="1646" y="2821"/>
                  </a:cubicBezTo>
                  <a:cubicBezTo>
                    <a:pt x="1586" y="2862"/>
                    <a:pt x="1491" y="2839"/>
                    <a:pt x="1449" y="2892"/>
                  </a:cubicBezTo>
                  <a:cubicBezTo>
                    <a:pt x="1407" y="2964"/>
                    <a:pt x="1497" y="3023"/>
                    <a:pt x="1509" y="3101"/>
                  </a:cubicBezTo>
                  <a:cubicBezTo>
                    <a:pt x="1550" y="3292"/>
                    <a:pt x="1592" y="3488"/>
                    <a:pt x="1628" y="3679"/>
                  </a:cubicBezTo>
                  <a:cubicBezTo>
                    <a:pt x="1646" y="3763"/>
                    <a:pt x="1652" y="3834"/>
                    <a:pt x="1646" y="3918"/>
                  </a:cubicBezTo>
                  <a:cubicBezTo>
                    <a:pt x="1640" y="3983"/>
                    <a:pt x="1646" y="4061"/>
                    <a:pt x="1670" y="4126"/>
                  </a:cubicBezTo>
                  <a:cubicBezTo>
                    <a:pt x="1729" y="4418"/>
                    <a:pt x="1777" y="4711"/>
                    <a:pt x="1801" y="4997"/>
                  </a:cubicBezTo>
                  <a:cubicBezTo>
                    <a:pt x="1825" y="5319"/>
                    <a:pt x="1825" y="5641"/>
                    <a:pt x="1860" y="5969"/>
                  </a:cubicBezTo>
                  <a:cubicBezTo>
                    <a:pt x="1884" y="6171"/>
                    <a:pt x="1914" y="6368"/>
                    <a:pt x="1914" y="6577"/>
                  </a:cubicBezTo>
                  <a:cubicBezTo>
                    <a:pt x="1920" y="7101"/>
                    <a:pt x="1938" y="7614"/>
                    <a:pt x="1866" y="8127"/>
                  </a:cubicBezTo>
                  <a:cubicBezTo>
                    <a:pt x="1831" y="8383"/>
                    <a:pt x="1795" y="8628"/>
                    <a:pt x="1807" y="8890"/>
                  </a:cubicBezTo>
                  <a:lnTo>
                    <a:pt x="1807" y="9152"/>
                  </a:lnTo>
                  <a:cubicBezTo>
                    <a:pt x="1807" y="9361"/>
                    <a:pt x="1747" y="9552"/>
                    <a:pt x="1729" y="9760"/>
                  </a:cubicBezTo>
                  <a:cubicBezTo>
                    <a:pt x="1711" y="9945"/>
                    <a:pt x="1688" y="10142"/>
                    <a:pt x="1646" y="10321"/>
                  </a:cubicBezTo>
                  <a:cubicBezTo>
                    <a:pt x="1556" y="10708"/>
                    <a:pt x="1497" y="11102"/>
                    <a:pt x="1413" y="11495"/>
                  </a:cubicBezTo>
                  <a:cubicBezTo>
                    <a:pt x="1372" y="11722"/>
                    <a:pt x="1324" y="11942"/>
                    <a:pt x="1234" y="12151"/>
                  </a:cubicBezTo>
                  <a:cubicBezTo>
                    <a:pt x="1199" y="12241"/>
                    <a:pt x="1169" y="12342"/>
                    <a:pt x="1139" y="12431"/>
                  </a:cubicBezTo>
                  <a:cubicBezTo>
                    <a:pt x="1085" y="12568"/>
                    <a:pt x="1050" y="12729"/>
                    <a:pt x="930" y="12825"/>
                  </a:cubicBezTo>
                  <a:cubicBezTo>
                    <a:pt x="805" y="12926"/>
                    <a:pt x="674" y="13039"/>
                    <a:pt x="507" y="13087"/>
                  </a:cubicBezTo>
                  <a:cubicBezTo>
                    <a:pt x="388" y="13123"/>
                    <a:pt x="304" y="13212"/>
                    <a:pt x="304" y="13343"/>
                  </a:cubicBezTo>
                  <a:cubicBezTo>
                    <a:pt x="304" y="13642"/>
                    <a:pt x="346" y="13928"/>
                    <a:pt x="495" y="14202"/>
                  </a:cubicBezTo>
                  <a:cubicBezTo>
                    <a:pt x="656" y="14488"/>
                    <a:pt x="758" y="14399"/>
                    <a:pt x="954" y="14291"/>
                  </a:cubicBezTo>
                  <a:cubicBezTo>
                    <a:pt x="960" y="14285"/>
                    <a:pt x="972" y="14279"/>
                    <a:pt x="972" y="14268"/>
                  </a:cubicBezTo>
                  <a:cubicBezTo>
                    <a:pt x="1032" y="14190"/>
                    <a:pt x="1091" y="14172"/>
                    <a:pt x="1175" y="14256"/>
                  </a:cubicBezTo>
                  <a:cubicBezTo>
                    <a:pt x="1199" y="14279"/>
                    <a:pt x="1252" y="14279"/>
                    <a:pt x="1282" y="14279"/>
                  </a:cubicBezTo>
                  <a:cubicBezTo>
                    <a:pt x="1419" y="14297"/>
                    <a:pt x="1550" y="14256"/>
                    <a:pt x="1676" y="14202"/>
                  </a:cubicBezTo>
                  <a:cubicBezTo>
                    <a:pt x="1807" y="14148"/>
                    <a:pt x="1896" y="14053"/>
                    <a:pt x="1956" y="13928"/>
                  </a:cubicBezTo>
                  <a:cubicBezTo>
                    <a:pt x="2045" y="13731"/>
                    <a:pt x="2045" y="13522"/>
                    <a:pt x="2027" y="13326"/>
                  </a:cubicBezTo>
                  <a:cubicBezTo>
                    <a:pt x="1998" y="13039"/>
                    <a:pt x="1986" y="12747"/>
                    <a:pt x="2033" y="12467"/>
                  </a:cubicBezTo>
                  <a:cubicBezTo>
                    <a:pt x="2075" y="12163"/>
                    <a:pt x="2099" y="11853"/>
                    <a:pt x="2159" y="11549"/>
                  </a:cubicBezTo>
                  <a:cubicBezTo>
                    <a:pt x="2278" y="10988"/>
                    <a:pt x="2361" y="10434"/>
                    <a:pt x="2385" y="9868"/>
                  </a:cubicBezTo>
                  <a:cubicBezTo>
                    <a:pt x="2403" y="9212"/>
                    <a:pt x="2451" y="8556"/>
                    <a:pt x="2451" y="7900"/>
                  </a:cubicBezTo>
                  <a:cubicBezTo>
                    <a:pt x="2451" y="7382"/>
                    <a:pt x="2475" y="6869"/>
                    <a:pt x="2415" y="6356"/>
                  </a:cubicBezTo>
                  <a:cubicBezTo>
                    <a:pt x="2373" y="6040"/>
                    <a:pt x="2391" y="5730"/>
                    <a:pt x="2343" y="5414"/>
                  </a:cubicBezTo>
                  <a:cubicBezTo>
                    <a:pt x="2314" y="5193"/>
                    <a:pt x="2302" y="4961"/>
                    <a:pt x="2284" y="4740"/>
                  </a:cubicBezTo>
                  <a:cubicBezTo>
                    <a:pt x="2248" y="4216"/>
                    <a:pt x="2194" y="3697"/>
                    <a:pt x="2147" y="3172"/>
                  </a:cubicBezTo>
                  <a:cubicBezTo>
                    <a:pt x="2105" y="2815"/>
                    <a:pt x="2135" y="2475"/>
                    <a:pt x="2224" y="2129"/>
                  </a:cubicBezTo>
                  <a:cubicBezTo>
                    <a:pt x="2284" y="1914"/>
                    <a:pt x="2385" y="1712"/>
                    <a:pt x="2433" y="1497"/>
                  </a:cubicBezTo>
                  <a:cubicBezTo>
                    <a:pt x="2510" y="1205"/>
                    <a:pt x="2564" y="907"/>
                    <a:pt x="2445" y="603"/>
                  </a:cubicBezTo>
                  <a:cubicBezTo>
                    <a:pt x="2355" y="370"/>
                    <a:pt x="2212" y="215"/>
                    <a:pt x="1968" y="162"/>
                  </a:cubicBezTo>
                  <a:cubicBezTo>
                    <a:pt x="1807" y="132"/>
                    <a:pt x="1509" y="245"/>
                    <a:pt x="1461" y="388"/>
                  </a:cubicBezTo>
                  <a:cubicBezTo>
                    <a:pt x="1360" y="633"/>
                    <a:pt x="1360" y="853"/>
                    <a:pt x="1646" y="1014"/>
                  </a:cubicBezTo>
                  <a:cubicBezTo>
                    <a:pt x="1705" y="1044"/>
                    <a:pt x="1777" y="1056"/>
                    <a:pt x="1819" y="1116"/>
                  </a:cubicBezTo>
                  <a:cubicBezTo>
                    <a:pt x="1640" y="1229"/>
                    <a:pt x="1640" y="1229"/>
                    <a:pt x="1503" y="1116"/>
                  </a:cubicBezTo>
                  <a:cubicBezTo>
                    <a:pt x="1479" y="1104"/>
                    <a:pt x="1461" y="1086"/>
                    <a:pt x="1437" y="1062"/>
                  </a:cubicBezTo>
                  <a:cubicBezTo>
                    <a:pt x="1300" y="955"/>
                    <a:pt x="1270" y="955"/>
                    <a:pt x="1169" y="1104"/>
                  </a:cubicBezTo>
                  <a:cubicBezTo>
                    <a:pt x="1151" y="1122"/>
                    <a:pt x="1145" y="1151"/>
                    <a:pt x="1133" y="1175"/>
                  </a:cubicBezTo>
                  <a:cubicBezTo>
                    <a:pt x="1044" y="1324"/>
                    <a:pt x="1020" y="1491"/>
                    <a:pt x="984" y="1652"/>
                  </a:cubicBezTo>
                  <a:cubicBezTo>
                    <a:pt x="936" y="1831"/>
                    <a:pt x="984" y="2004"/>
                    <a:pt x="1044" y="2177"/>
                  </a:cubicBezTo>
                  <a:cubicBezTo>
                    <a:pt x="1050" y="2195"/>
                    <a:pt x="1056" y="2218"/>
                    <a:pt x="1079" y="2218"/>
                  </a:cubicBezTo>
                  <a:cubicBezTo>
                    <a:pt x="1211" y="2213"/>
                    <a:pt x="1318" y="2308"/>
                    <a:pt x="1443" y="2326"/>
                  </a:cubicBezTo>
                  <a:cubicBezTo>
                    <a:pt x="1539" y="2338"/>
                    <a:pt x="1616" y="2308"/>
                    <a:pt x="1670" y="2224"/>
                  </a:cubicBezTo>
                  <a:cubicBezTo>
                    <a:pt x="1711" y="2153"/>
                    <a:pt x="1759" y="2075"/>
                    <a:pt x="1741" y="1980"/>
                  </a:cubicBezTo>
                  <a:cubicBezTo>
                    <a:pt x="1729" y="1897"/>
                    <a:pt x="1777" y="1897"/>
                    <a:pt x="1831" y="1897"/>
                  </a:cubicBezTo>
                  <a:cubicBezTo>
                    <a:pt x="1908" y="1908"/>
                    <a:pt x="1908" y="1974"/>
                    <a:pt x="1896" y="2028"/>
                  </a:cubicBezTo>
                  <a:cubicBezTo>
                    <a:pt x="1837" y="2302"/>
                    <a:pt x="1628" y="2493"/>
                    <a:pt x="1318" y="2397"/>
                  </a:cubicBezTo>
                  <a:cubicBezTo>
                    <a:pt x="1270" y="2391"/>
                    <a:pt x="1234" y="2344"/>
                    <a:pt x="1175" y="2385"/>
                  </a:cubicBezTo>
                  <a:close/>
                  <a:moveTo>
                    <a:pt x="2182" y="13576"/>
                  </a:moveTo>
                  <a:cubicBezTo>
                    <a:pt x="2206" y="13868"/>
                    <a:pt x="2123" y="14089"/>
                    <a:pt x="1890" y="14250"/>
                  </a:cubicBezTo>
                  <a:cubicBezTo>
                    <a:pt x="1878" y="14256"/>
                    <a:pt x="1860" y="14279"/>
                    <a:pt x="1866" y="14285"/>
                  </a:cubicBezTo>
                  <a:cubicBezTo>
                    <a:pt x="1926" y="14387"/>
                    <a:pt x="1914" y="14530"/>
                    <a:pt x="2033" y="14607"/>
                  </a:cubicBezTo>
                  <a:cubicBezTo>
                    <a:pt x="2111" y="14655"/>
                    <a:pt x="2188" y="14637"/>
                    <a:pt x="2224" y="14536"/>
                  </a:cubicBezTo>
                  <a:cubicBezTo>
                    <a:pt x="2314" y="14285"/>
                    <a:pt x="2349" y="14023"/>
                    <a:pt x="2314" y="13755"/>
                  </a:cubicBezTo>
                  <a:cubicBezTo>
                    <a:pt x="2302" y="13695"/>
                    <a:pt x="2278" y="13618"/>
                    <a:pt x="2182" y="135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38"/>
            <p:cNvSpPr/>
            <p:nvPr/>
          </p:nvSpPr>
          <p:spPr>
            <a:xfrm>
              <a:off x="-2790803" y="-1518111"/>
              <a:ext cx="481504" cy="3059044"/>
            </a:xfrm>
            <a:custGeom>
              <a:rect b="b" l="l" r="r" t="t"/>
              <a:pathLst>
                <a:path extrusionOk="0" h="14358" w="2260">
                  <a:moveTo>
                    <a:pt x="871" y="2248"/>
                  </a:moveTo>
                  <a:cubicBezTo>
                    <a:pt x="930" y="2219"/>
                    <a:pt x="966" y="2254"/>
                    <a:pt x="1014" y="2266"/>
                  </a:cubicBezTo>
                  <a:cubicBezTo>
                    <a:pt x="1324" y="2374"/>
                    <a:pt x="1533" y="2171"/>
                    <a:pt x="1592" y="1897"/>
                  </a:cubicBezTo>
                  <a:cubicBezTo>
                    <a:pt x="1604" y="1843"/>
                    <a:pt x="1604" y="1777"/>
                    <a:pt x="1527" y="1771"/>
                  </a:cubicBezTo>
                  <a:cubicBezTo>
                    <a:pt x="1485" y="1760"/>
                    <a:pt x="1431" y="1771"/>
                    <a:pt x="1437" y="1849"/>
                  </a:cubicBezTo>
                  <a:cubicBezTo>
                    <a:pt x="1455" y="1938"/>
                    <a:pt x="1407" y="2022"/>
                    <a:pt x="1366" y="2099"/>
                  </a:cubicBezTo>
                  <a:cubicBezTo>
                    <a:pt x="1312" y="2177"/>
                    <a:pt x="1235" y="2207"/>
                    <a:pt x="1139" y="2195"/>
                  </a:cubicBezTo>
                  <a:cubicBezTo>
                    <a:pt x="1014" y="2177"/>
                    <a:pt x="907" y="2081"/>
                    <a:pt x="775" y="2087"/>
                  </a:cubicBezTo>
                  <a:cubicBezTo>
                    <a:pt x="752" y="2087"/>
                    <a:pt x="746" y="2070"/>
                    <a:pt x="740" y="2046"/>
                  </a:cubicBezTo>
                  <a:cubicBezTo>
                    <a:pt x="680" y="1873"/>
                    <a:pt x="632" y="1700"/>
                    <a:pt x="680" y="1521"/>
                  </a:cubicBezTo>
                  <a:cubicBezTo>
                    <a:pt x="716" y="1360"/>
                    <a:pt x="740" y="1193"/>
                    <a:pt x="829" y="1044"/>
                  </a:cubicBezTo>
                  <a:cubicBezTo>
                    <a:pt x="841" y="1026"/>
                    <a:pt x="847" y="996"/>
                    <a:pt x="865" y="973"/>
                  </a:cubicBezTo>
                  <a:cubicBezTo>
                    <a:pt x="960" y="829"/>
                    <a:pt x="996" y="824"/>
                    <a:pt x="1133" y="937"/>
                  </a:cubicBezTo>
                  <a:cubicBezTo>
                    <a:pt x="1157" y="949"/>
                    <a:pt x="1175" y="973"/>
                    <a:pt x="1199" y="985"/>
                  </a:cubicBezTo>
                  <a:cubicBezTo>
                    <a:pt x="1336" y="1098"/>
                    <a:pt x="1336" y="1098"/>
                    <a:pt x="1515" y="985"/>
                  </a:cubicBezTo>
                  <a:cubicBezTo>
                    <a:pt x="1467" y="925"/>
                    <a:pt x="1395" y="913"/>
                    <a:pt x="1342" y="883"/>
                  </a:cubicBezTo>
                  <a:cubicBezTo>
                    <a:pt x="1056" y="734"/>
                    <a:pt x="1056" y="502"/>
                    <a:pt x="1151" y="257"/>
                  </a:cubicBezTo>
                  <a:cubicBezTo>
                    <a:pt x="1205" y="114"/>
                    <a:pt x="1503" y="1"/>
                    <a:pt x="1664" y="31"/>
                  </a:cubicBezTo>
                  <a:cubicBezTo>
                    <a:pt x="1908" y="84"/>
                    <a:pt x="2045" y="239"/>
                    <a:pt x="2141" y="472"/>
                  </a:cubicBezTo>
                  <a:cubicBezTo>
                    <a:pt x="2260" y="770"/>
                    <a:pt x="2206" y="1068"/>
                    <a:pt x="2129" y="1366"/>
                  </a:cubicBezTo>
                  <a:cubicBezTo>
                    <a:pt x="2081" y="1581"/>
                    <a:pt x="1980" y="1783"/>
                    <a:pt x="1920" y="1998"/>
                  </a:cubicBezTo>
                  <a:cubicBezTo>
                    <a:pt x="1831" y="2344"/>
                    <a:pt x="1801" y="2696"/>
                    <a:pt x="1843" y="3041"/>
                  </a:cubicBezTo>
                  <a:cubicBezTo>
                    <a:pt x="1890" y="3566"/>
                    <a:pt x="1944" y="4085"/>
                    <a:pt x="1980" y="4609"/>
                  </a:cubicBezTo>
                  <a:cubicBezTo>
                    <a:pt x="1998" y="4830"/>
                    <a:pt x="2010" y="5062"/>
                    <a:pt x="2039" y="5289"/>
                  </a:cubicBezTo>
                  <a:cubicBezTo>
                    <a:pt x="2081" y="5599"/>
                    <a:pt x="2069" y="5915"/>
                    <a:pt x="2111" y="6225"/>
                  </a:cubicBezTo>
                  <a:cubicBezTo>
                    <a:pt x="2171" y="6738"/>
                    <a:pt x="2153" y="7256"/>
                    <a:pt x="2147" y="7769"/>
                  </a:cubicBezTo>
                  <a:cubicBezTo>
                    <a:pt x="2141" y="8425"/>
                    <a:pt x="2099" y="9081"/>
                    <a:pt x="2081" y="9737"/>
                  </a:cubicBezTo>
                  <a:cubicBezTo>
                    <a:pt x="2057" y="10303"/>
                    <a:pt x="1974" y="10869"/>
                    <a:pt x="1855" y="11418"/>
                  </a:cubicBezTo>
                  <a:cubicBezTo>
                    <a:pt x="1789" y="11728"/>
                    <a:pt x="1771" y="12032"/>
                    <a:pt x="1729" y="12336"/>
                  </a:cubicBezTo>
                  <a:cubicBezTo>
                    <a:pt x="1682" y="12622"/>
                    <a:pt x="1694" y="12908"/>
                    <a:pt x="1723" y="13195"/>
                  </a:cubicBezTo>
                  <a:cubicBezTo>
                    <a:pt x="1741" y="13403"/>
                    <a:pt x="1741" y="13606"/>
                    <a:pt x="1652" y="13797"/>
                  </a:cubicBezTo>
                  <a:cubicBezTo>
                    <a:pt x="1592" y="13922"/>
                    <a:pt x="1503" y="14023"/>
                    <a:pt x="1372" y="14071"/>
                  </a:cubicBezTo>
                  <a:cubicBezTo>
                    <a:pt x="1246" y="14125"/>
                    <a:pt x="1115" y="14172"/>
                    <a:pt x="978" y="14148"/>
                  </a:cubicBezTo>
                  <a:cubicBezTo>
                    <a:pt x="936" y="14142"/>
                    <a:pt x="889" y="14148"/>
                    <a:pt x="871" y="14125"/>
                  </a:cubicBezTo>
                  <a:cubicBezTo>
                    <a:pt x="799" y="14041"/>
                    <a:pt x="734" y="14059"/>
                    <a:pt x="668" y="14137"/>
                  </a:cubicBezTo>
                  <a:lnTo>
                    <a:pt x="650" y="14160"/>
                  </a:lnTo>
                  <a:cubicBezTo>
                    <a:pt x="459" y="14268"/>
                    <a:pt x="352" y="14357"/>
                    <a:pt x="191" y="14071"/>
                  </a:cubicBezTo>
                  <a:cubicBezTo>
                    <a:pt x="42" y="13797"/>
                    <a:pt x="0" y="13516"/>
                    <a:pt x="0" y="13218"/>
                  </a:cubicBezTo>
                  <a:cubicBezTo>
                    <a:pt x="0" y="13075"/>
                    <a:pt x="84" y="12986"/>
                    <a:pt x="203" y="12956"/>
                  </a:cubicBezTo>
                  <a:cubicBezTo>
                    <a:pt x="370" y="12902"/>
                    <a:pt x="501" y="12801"/>
                    <a:pt x="626" y="12694"/>
                  </a:cubicBezTo>
                  <a:cubicBezTo>
                    <a:pt x="746" y="12598"/>
                    <a:pt x="787" y="12437"/>
                    <a:pt x="835" y="12300"/>
                  </a:cubicBezTo>
                  <a:cubicBezTo>
                    <a:pt x="865" y="12211"/>
                    <a:pt x="895" y="12109"/>
                    <a:pt x="930" y="12026"/>
                  </a:cubicBezTo>
                  <a:cubicBezTo>
                    <a:pt x="1020" y="11811"/>
                    <a:pt x="1068" y="11591"/>
                    <a:pt x="1109" y="11364"/>
                  </a:cubicBezTo>
                  <a:cubicBezTo>
                    <a:pt x="1187" y="10971"/>
                    <a:pt x="1246" y="10577"/>
                    <a:pt x="1342" y="10190"/>
                  </a:cubicBezTo>
                  <a:cubicBezTo>
                    <a:pt x="1384" y="10005"/>
                    <a:pt x="1407" y="9814"/>
                    <a:pt x="1425" y="9629"/>
                  </a:cubicBezTo>
                  <a:cubicBezTo>
                    <a:pt x="1437" y="9427"/>
                    <a:pt x="1503" y="9230"/>
                    <a:pt x="1503" y="9021"/>
                  </a:cubicBezTo>
                  <a:lnTo>
                    <a:pt x="1503" y="8759"/>
                  </a:lnTo>
                  <a:cubicBezTo>
                    <a:pt x="1497" y="8502"/>
                    <a:pt x="1527" y="8252"/>
                    <a:pt x="1562" y="8002"/>
                  </a:cubicBezTo>
                  <a:cubicBezTo>
                    <a:pt x="1640" y="7483"/>
                    <a:pt x="1622" y="6964"/>
                    <a:pt x="1610" y="6446"/>
                  </a:cubicBezTo>
                  <a:cubicBezTo>
                    <a:pt x="1610" y="6237"/>
                    <a:pt x="1580" y="6040"/>
                    <a:pt x="1556" y="5838"/>
                  </a:cubicBezTo>
                  <a:cubicBezTo>
                    <a:pt x="1521" y="5516"/>
                    <a:pt x="1527" y="5200"/>
                    <a:pt x="1497" y="4872"/>
                  </a:cubicBezTo>
                  <a:cubicBezTo>
                    <a:pt x="1473" y="4574"/>
                    <a:pt x="1431" y="4281"/>
                    <a:pt x="1366" y="3995"/>
                  </a:cubicBezTo>
                  <a:cubicBezTo>
                    <a:pt x="1348" y="3930"/>
                    <a:pt x="1330" y="3858"/>
                    <a:pt x="1342" y="3787"/>
                  </a:cubicBezTo>
                  <a:cubicBezTo>
                    <a:pt x="1348" y="3709"/>
                    <a:pt x="1342" y="3626"/>
                    <a:pt x="1324" y="3548"/>
                  </a:cubicBezTo>
                  <a:cubicBezTo>
                    <a:pt x="1288" y="3357"/>
                    <a:pt x="1246" y="3161"/>
                    <a:pt x="1205" y="2970"/>
                  </a:cubicBezTo>
                  <a:cubicBezTo>
                    <a:pt x="1193" y="2892"/>
                    <a:pt x="1103" y="2833"/>
                    <a:pt x="1145" y="2761"/>
                  </a:cubicBezTo>
                  <a:cubicBezTo>
                    <a:pt x="1181" y="2702"/>
                    <a:pt x="1282" y="2719"/>
                    <a:pt x="1342" y="2690"/>
                  </a:cubicBezTo>
                  <a:cubicBezTo>
                    <a:pt x="1372" y="2678"/>
                    <a:pt x="1413" y="2672"/>
                    <a:pt x="1431" y="2630"/>
                  </a:cubicBezTo>
                  <a:cubicBezTo>
                    <a:pt x="1437" y="2612"/>
                    <a:pt x="1461" y="2582"/>
                    <a:pt x="1431" y="2558"/>
                  </a:cubicBezTo>
                  <a:cubicBezTo>
                    <a:pt x="1413" y="2535"/>
                    <a:pt x="1390" y="2541"/>
                    <a:pt x="1372" y="2552"/>
                  </a:cubicBezTo>
                  <a:cubicBezTo>
                    <a:pt x="1300" y="2582"/>
                    <a:pt x="1223" y="2588"/>
                    <a:pt x="1169" y="2648"/>
                  </a:cubicBezTo>
                  <a:cubicBezTo>
                    <a:pt x="1121" y="2702"/>
                    <a:pt x="1080" y="2684"/>
                    <a:pt x="1062" y="2624"/>
                  </a:cubicBezTo>
                  <a:cubicBezTo>
                    <a:pt x="1026" y="2475"/>
                    <a:pt x="936" y="2368"/>
                    <a:pt x="871" y="2248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38"/>
            <p:cNvSpPr/>
            <p:nvPr/>
          </p:nvSpPr>
          <p:spPr>
            <a:xfrm>
              <a:off x="-2458010" y="1344930"/>
              <a:ext cx="104397" cy="231591"/>
            </a:xfrm>
            <a:custGeom>
              <a:rect b="b" l="l" r="r" t="t"/>
              <a:pathLst>
                <a:path extrusionOk="0" h="1087" w="490">
                  <a:moveTo>
                    <a:pt x="316" y="1"/>
                  </a:moveTo>
                  <a:cubicBezTo>
                    <a:pt x="412" y="43"/>
                    <a:pt x="436" y="120"/>
                    <a:pt x="448" y="186"/>
                  </a:cubicBezTo>
                  <a:cubicBezTo>
                    <a:pt x="489" y="454"/>
                    <a:pt x="448" y="716"/>
                    <a:pt x="358" y="973"/>
                  </a:cubicBezTo>
                  <a:cubicBezTo>
                    <a:pt x="328" y="1068"/>
                    <a:pt x="251" y="1086"/>
                    <a:pt x="167" y="1038"/>
                  </a:cubicBezTo>
                  <a:cubicBezTo>
                    <a:pt x="48" y="961"/>
                    <a:pt x="60" y="824"/>
                    <a:pt x="0" y="716"/>
                  </a:cubicBezTo>
                  <a:cubicBezTo>
                    <a:pt x="0" y="710"/>
                    <a:pt x="18" y="687"/>
                    <a:pt x="24" y="681"/>
                  </a:cubicBezTo>
                  <a:cubicBezTo>
                    <a:pt x="257" y="514"/>
                    <a:pt x="340" y="293"/>
                    <a:pt x="316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38"/>
            <p:cNvSpPr/>
            <p:nvPr/>
          </p:nvSpPr>
          <p:spPr>
            <a:xfrm>
              <a:off x="-3192200" y="1511326"/>
              <a:ext cx="1384644" cy="2803591"/>
            </a:xfrm>
            <a:custGeom>
              <a:rect b="b" l="l" r="r" t="t"/>
              <a:pathLst>
                <a:path extrusionOk="0" h="13159" w="6499">
                  <a:moveTo>
                    <a:pt x="644" y="11382"/>
                  </a:moveTo>
                  <a:cubicBezTo>
                    <a:pt x="615" y="11323"/>
                    <a:pt x="579" y="11263"/>
                    <a:pt x="555" y="11197"/>
                  </a:cubicBezTo>
                  <a:cubicBezTo>
                    <a:pt x="513" y="11054"/>
                    <a:pt x="489" y="10905"/>
                    <a:pt x="555" y="10762"/>
                  </a:cubicBezTo>
                  <a:cubicBezTo>
                    <a:pt x="597" y="10691"/>
                    <a:pt x="585" y="10607"/>
                    <a:pt x="567" y="10536"/>
                  </a:cubicBezTo>
                  <a:cubicBezTo>
                    <a:pt x="501" y="10339"/>
                    <a:pt x="519" y="10154"/>
                    <a:pt x="555" y="9957"/>
                  </a:cubicBezTo>
                  <a:cubicBezTo>
                    <a:pt x="603" y="9731"/>
                    <a:pt x="626" y="9498"/>
                    <a:pt x="656" y="9266"/>
                  </a:cubicBezTo>
                  <a:cubicBezTo>
                    <a:pt x="692" y="8998"/>
                    <a:pt x="722" y="8723"/>
                    <a:pt x="728" y="8449"/>
                  </a:cubicBezTo>
                  <a:cubicBezTo>
                    <a:pt x="734" y="8032"/>
                    <a:pt x="781" y="7620"/>
                    <a:pt x="811" y="7203"/>
                  </a:cubicBezTo>
                  <a:cubicBezTo>
                    <a:pt x="835" y="6839"/>
                    <a:pt x="865" y="6464"/>
                    <a:pt x="907" y="6100"/>
                  </a:cubicBezTo>
                  <a:cubicBezTo>
                    <a:pt x="942" y="5772"/>
                    <a:pt x="1002" y="5444"/>
                    <a:pt x="1044" y="5116"/>
                  </a:cubicBezTo>
                  <a:cubicBezTo>
                    <a:pt x="1109" y="4532"/>
                    <a:pt x="1211" y="3954"/>
                    <a:pt x="1270" y="3369"/>
                  </a:cubicBezTo>
                  <a:cubicBezTo>
                    <a:pt x="1288" y="3232"/>
                    <a:pt x="1324" y="3095"/>
                    <a:pt x="1330" y="2946"/>
                  </a:cubicBezTo>
                  <a:cubicBezTo>
                    <a:pt x="1348" y="2708"/>
                    <a:pt x="1288" y="2487"/>
                    <a:pt x="1241" y="2261"/>
                  </a:cubicBezTo>
                  <a:cubicBezTo>
                    <a:pt x="1223" y="2171"/>
                    <a:pt x="1163" y="2088"/>
                    <a:pt x="1139" y="1998"/>
                  </a:cubicBezTo>
                  <a:cubicBezTo>
                    <a:pt x="1062" y="1629"/>
                    <a:pt x="1074" y="1277"/>
                    <a:pt x="1312" y="967"/>
                  </a:cubicBezTo>
                  <a:cubicBezTo>
                    <a:pt x="1354" y="907"/>
                    <a:pt x="1384" y="848"/>
                    <a:pt x="1407" y="770"/>
                  </a:cubicBezTo>
                  <a:cubicBezTo>
                    <a:pt x="1473" y="526"/>
                    <a:pt x="1616" y="329"/>
                    <a:pt x="1807" y="174"/>
                  </a:cubicBezTo>
                  <a:cubicBezTo>
                    <a:pt x="1998" y="25"/>
                    <a:pt x="2212" y="1"/>
                    <a:pt x="2445" y="49"/>
                  </a:cubicBezTo>
                  <a:cubicBezTo>
                    <a:pt x="2552" y="73"/>
                    <a:pt x="2659" y="84"/>
                    <a:pt x="2773" y="78"/>
                  </a:cubicBezTo>
                  <a:cubicBezTo>
                    <a:pt x="2844" y="73"/>
                    <a:pt x="2922" y="73"/>
                    <a:pt x="2993" y="78"/>
                  </a:cubicBezTo>
                  <a:cubicBezTo>
                    <a:pt x="3488" y="114"/>
                    <a:pt x="3798" y="526"/>
                    <a:pt x="3774" y="967"/>
                  </a:cubicBezTo>
                  <a:cubicBezTo>
                    <a:pt x="3768" y="1086"/>
                    <a:pt x="3762" y="1205"/>
                    <a:pt x="3715" y="1307"/>
                  </a:cubicBezTo>
                  <a:cubicBezTo>
                    <a:pt x="3655" y="1456"/>
                    <a:pt x="3643" y="1605"/>
                    <a:pt x="3655" y="1754"/>
                  </a:cubicBezTo>
                  <a:cubicBezTo>
                    <a:pt x="3667" y="1927"/>
                    <a:pt x="3625" y="2082"/>
                    <a:pt x="3554" y="2225"/>
                  </a:cubicBezTo>
                  <a:cubicBezTo>
                    <a:pt x="3506" y="2314"/>
                    <a:pt x="3458" y="2404"/>
                    <a:pt x="3399" y="2475"/>
                  </a:cubicBezTo>
                  <a:cubicBezTo>
                    <a:pt x="3232" y="2678"/>
                    <a:pt x="3142" y="2916"/>
                    <a:pt x="3077" y="3161"/>
                  </a:cubicBezTo>
                  <a:cubicBezTo>
                    <a:pt x="2969" y="3530"/>
                    <a:pt x="2928" y="3906"/>
                    <a:pt x="2898" y="4282"/>
                  </a:cubicBezTo>
                  <a:cubicBezTo>
                    <a:pt x="2892" y="4377"/>
                    <a:pt x="2868" y="4484"/>
                    <a:pt x="2850" y="4580"/>
                  </a:cubicBezTo>
                  <a:cubicBezTo>
                    <a:pt x="2838" y="4723"/>
                    <a:pt x="2803" y="4854"/>
                    <a:pt x="2838" y="5003"/>
                  </a:cubicBezTo>
                  <a:cubicBezTo>
                    <a:pt x="2844" y="5039"/>
                    <a:pt x="2844" y="5081"/>
                    <a:pt x="2838" y="5116"/>
                  </a:cubicBezTo>
                  <a:cubicBezTo>
                    <a:pt x="2791" y="5587"/>
                    <a:pt x="2761" y="6064"/>
                    <a:pt x="2683" y="6529"/>
                  </a:cubicBezTo>
                  <a:cubicBezTo>
                    <a:pt x="2606" y="6941"/>
                    <a:pt x="2564" y="7358"/>
                    <a:pt x="2516" y="7769"/>
                  </a:cubicBezTo>
                  <a:cubicBezTo>
                    <a:pt x="2487" y="8038"/>
                    <a:pt x="2457" y="8312"/>
                    <a:pt x="2457" y="8586"/>
                  </a:cubicBezTo>
                  <a:cubicBezTo>
                    <a:pt x="2457" y="8807"/>
                    <a:pt x="2415" y="9021"/>
                    <a:pt x="2421" y="9236"/>
                  </a:cubicBezTo>
                  <a:cubicBezTo>
                    <a:pt x="2421" y="9433"/>
                    <a:pt x="2481" y="9612"/>
                    <a:pt x="2522" y="9796"/>
                  </a:cubicBezTo>
                  <a:cubicBezTo>
                    <a:pt x="2564" y="9951"/>
                    <a:pt x="2612" y="10101"/>
                    <a:pt x="2642" y="10250"/>
                  </a:cubicBezTo>
                  <a:cubicBezTo>
                    <a:pt x="2683" y="10405"/>
                    <a:pt x="2659" y="10554"/>
                    <a:pt x="2564" y="10685"/>
                  </a:cubicBezTo>
                  <a:cubicBezTo>
                    <a:pt x="2522" y="10732"/>
                    <a:pt x="2493" y="10786"/>
                    <a:pt x="2457" y="10852"/>
                  </a:cubicBezTo>
                  <a:cubicBezTo>
                    <a:pt x="2534" y="10870"/>
                    <a:pt x="2594" y="10882"/>
                    <a:pt x="2653" y="10876"/>
                  </a:cubicBezTo>
                  <a:cubicBezTo>
                    <a:pt x="2808" y="10864"/>
                    <a:pt x="2958" y="10882"/>
                    <a:pt x="3089" y="10989"/>
                  </a:cubicBezTo>
                  <a:cubicBezTo>
                    <a:pt x="3196" y="11072"/>
                    <a:pt x="3339" y="11090"/>
                    <a:pt x="3464" y="11144"/>
                  </a:cubicBezTo>
                  <a:cubicBezTo>
                    <a:pt x="3762" y="11263"/>
                    <a:pt x="4007" y="11478"/>
                    <a:pt x="4293" y="11639"/>
                  </a:cubicBezTo>
                  <a:cubicBezTo>
                    <a:pt x="4323" y="11651"/>
                    <a:pt x="4341" y="11674"/>
                    <a:pt x="4371" y="11680"/>
                  </a:cubicBezTo>
                  <a:cubicBezTo>
                    <a:pt x="4597" y="11740"/>
                    <a:pt x="4782" y="11865"/>
                    <a:pt x="4985" y="11967"/>
                  </a:cubicBezTo>
                  <a:cubicBezTo>
                    <a:pt x="5050" y="11996"/>
                    <a:pt x="5116" y="12002"/>
                    <a:pt x="5175" y="12014"/>
                  </a:cubicBezTo>
                  <a:cubicBezTo>
                    <a:pt x="5348" y="12074"/>
                    <a:pt x="5527" y="12145"/>
                    <a:pt x="5706" y="12175"/>
                  </a:cubicBezTo>
                  <a:cubicBezTo>
                    <a:pt x="5879" y="12205"/>
                    <a:pt x="6034" y="12271"/>
                    <a:pt x="6201" y="12330"/>
                  </a:cubicBezTo>
                  <a:cubicBezTo>
                    <a:pt x="6296" y="12366"/>
                    <a:pt x="6362" y="12444"/>
                    <a:pt x="6439" y="12509"/>
                  </a:cubicBezTo>
                  <a:cubicBezTo>
                    <a:pt x="6481" y="12545"/>
                    <a:pt x="6499" y="12640"/>
                    <a:pt x="6487" y="12712"/>
                  </a:cubicBezTo>
                  <a:cubicBezTo>
                    <a:pt x="6475" y="12783"/>
                    <a:pt x="6409" y="12819"/>
                    <a:pt x="6314" y="12819"/>
                  </a:cubicBezTo>
                  <a:cubicBezTo>
                    <a:pt x="6284" y="12819"/>
                    <a:pt x="6254" y="12819"/>
                    <a:pt x="6237" y="12861"/>
                  </a:cubicBezTo>
                  <a:cubicBezTo>
                    <a:pt x="6159" y="12992"/>
                    <a:pt x="6034" y="13010"/>
                    <a:pt x="5909" y="13010"/>
                  </a:cubicBezTo>
                  <a:cubicBezTo>
                    <a:pt x="5819" y="13010"/>
                    <a:pt x="5742" y="13016"/>
                    <a:pt x="5670" y="13070"/>
                  </a:cubicBezTo>
                  <a:cubicBezTo>
                    <a:pt x="5557" y="13159"/>
                    <a:pt x="5414" y="13117"/>
                    <a:pt x="5289" y="13099"/>
                  </a:cubicBezTo>
                  <a:cubicBezTo>
                    <a:pt x="5187" y="13076"/>
                    <a:pt x="5074" y="13046"/>
                    <a:pt x="4961" y="13046"/>
                  </a:cubicBezTo>
                  <a:cubicBezTo>
                    <a:pt x="4949" y="13046"/>
                    <a:pt x="4925" y="13040"/>
                    <a:pt x="4919" y="13046"/>
                  </a:cubicBezTo>
                  <a:cubicBezTo>
                    <a:pt x="4692" y="13147"/>
                    <a:pt x="4484" y="13016"/>
                    <a:pt x="4269" y="12998"/>
                  </a:cubicBezTo>
                  <a:cubicBezTo>
                    <a:pt x="4263" y="12998"/>
                    <a:pt x="4245" y="12992"/>
                    <a:pt x="4239" y="12992"/>
                  </a:cubicBezTo>
                  <a:cubicBezTo>
                    <a:pt x="3983" y="12962"/>
                    <a:pt x="3739" y="12956"/>
                    <a:pt x="3494" y="12891"/>
                  </a:cubicBezTo>
                  <a:cubicBezTo>
                    <a:pt x="3399" y="12861"/>
                    <a:pt x="3297" y="12897"/>
                    <a:pt x="3226" y="12956"/>
                  </a:cubicBezTo>
                  <a:cubicBezTo>
                    <a:pt x="3059" y="13081"/>
                    <a:pt x="2892" y="13058"/>
                    <a:pt x="2719" y="12998"/>
                  </a:cubicBezTo>
                  <a:cubicBezTo>
                    <a:pt x="2618" y="12968"/>
                    <a:pt x="2534" y="12926"/>
                    <a:pt x="2451" y="12867"/>
                  </a:cubicBezTo>
                  <a:cubicBezTo>
                    <a:pt x="2308" y="12771"/>
                    <a:pt x="2165" y="12760"/>
                    <a:pt x="2010" y="12807"/>
                  </a:cubicBezTo>
                  <a:cubicBezTo>
                    <a:pt x="1819" y="12867"/>
                    <a:pt x="1622" y="12909"/>
                    <a:pt x="1437" y="12992"/>
                  </a:cubicBezTo>
                  <a:cubicBezTo>
                    <a:pt x="1282" y="13058"/>
                    <a:pt x="1103" y="13087"/>
                    <a:pt x="930" y="13105"/>
                  </a:cubicBezTo>
                  <a:cubicBezTo>
                    <a:pt x="746" y="13129"/>
                    <a:pt x="579" y="13052"/>
                    <a:pt x="430" y="12932"/>
                  </a:cubicBezTo>
                  <a:cubicBezTo>
                    <a:pt x="400" y="12903"/>
                    <a:pt x="370" y="12873"/>
                    <a:pt x="334" y="12849"/>
                  </a:cubicBezTo>
                  <a:cubicBezTo>
                    <a:pt x="96" y="12694"/>
                    <a:pt x="42" y="12450"/>
                    <a:pt x="42" y="12187"/>
                  </a:cubicBezTo>
                  <a:cubicBezTo>
                    <a:pt x="42" y="12145"/>
                    <a:pt x="42" y="12092"/>
                    <a:pt x="36" y="12044"/>
                  </a:cubicBezTo>
                  <a:cubicBezTo>
                    <a:pt x="0" y="11776"/>
                    <a:pt x="155" y="11472"/>
                    <a:pt x="507" y="11430"/>
                  </a:cubicBezTo>
                  <a:cubicBezTo>
                    <a:pt x="543" y="11430"/>
                    <a:pt x="597" y="11436"/>
                    <a:pt x="644" y="11382"/>
                  </a:cubicBezTo>
                  <a:close/>
                  <a:moveTo>
                    <a:pt x="1861" y="889"/>
                  </a:moveTo>
                  <a:cubicBezTo>
                    <a:pt x="1652" y="877"/>
                    <a:pt x="1551" y="1003"/>
                    <a:pt x="1479" y="1175"/>
                  </a:cubicBezTo>
                  <a:cubicBezTo>
                    <a:pt x="1443" y="1277"/>
                    <a:pt x="1401" y="1384"/>
                    <a:pt x="1372" y="1486"/>
                  </a:cubicBezTo>
                  <a:cubicBezTo>
                    <a:pt x="1312" y="1712"/>
                    <a:pt x="1282" y="1933"/>
                    <a:pt x="1449" y="2129"/>
                  </a:cubicBezTo>
                  <a:cubicBezTo>
                    <a:pt x="1479" y="2165"/>
                    <a:pt x="1503" y="2225"/>
                    <a:pt x="1509" y="2267"/>
                  </a:cubicBezTo>
                  <a:cubicBezTo>
                    <a:pt x="1562" y="2517"/>
                    <a:pt x="1616" y="2761"/>
                    <a:pt x="1551" y="3024"/>
                  </a:cubicBezTo>
                  <a:cubicBezTo>
                    <a:pt x="1509" y="3179"/>
                    <a:pt x="1533" y="3352"/>
                    <a:pt x="1503" y="3507"/>
                  </a:cubicBezTo>
                  <a:cubicBezTo>
                    <a:pt x="1461" y="3733"/>
                    <a:pt x="1443" y="3966"/>
                    <a:pt x="1419" y="4198"/>
                  </a:cubicBezTo>
                  <a:cubicBezTo>
                    <a:pt x="1401" y="4425"/>
                    <a:pt x="1360" y="4639"/>
                    <a:pt x="1342" y="4854"/>
                  </a:cubicBezTo>
                  <a:cubicBezTo>
                    <a:pt x="1330" y="4949"/>
                    <a:pt x="1342" y="5057"/>
                    <a:pt x="1312" y="5152"/>
                  </a:cubicBezTo>
                  <a:cubicBezTo>
                    <a:pt x="1252" y="5391"/>
                    <a:pt x="1229" y="5647"/>
                    <a:pt x="1229" y="5891"/>
                  </a:cubicBezTo>
                  <a:cubicBezTo>
                    <a:pt x="1229" y="6124"/>
                    <a:pt x="1199" y="6344"/>
                    <a:pt x="1181" y="6571"/>
                  </a:cubicBezTo>
                  <a:cubicBezTo>
                    <a:pt x="1163" y="6905"/>
                    <a:pt x="1086" y="7233"/>
                    <a:pt x="1080" y="7573"/>
                  </a:cubicBezTo>
                  <a:cubicBezTo>
                    <a:pt x="1074" y="7954"/>
                    <a:pt x="1050" y="8336"/>
                    <a:pt x="1050" y="8717"/>
                  </a:cubicBezTo>
                  <a:cubicBezTo>
                    <a:pt x="1050" y="9093"/>
                    <a:pt x="1020" y="9475"/>
                    <a:pt x="925" y="9838"/>
                  </a:cubicBezTo>
                  <a:cubicBezTo>
                    <a:pt x="883" y="9999"/>
                    <a:pt x="877" y="10160"/>
                    <a:pt x="895" y="10327"/>
                  </a:cubicBezTo>
                  <a:cubicBezTo>
                    <a:pt x="907" y="10464"/>
                    <a:pt x="936" y="10613"/>
                    <a:pt x="847" y="10750"/>
                  </a:cubicBezTo>
                  <a:cubicBezTo>
                    <a:pt x="793" y="10822"/>
                    <a:pt x="835" y="10911"/>
                    <a:pt x="871" y="10989"/>
                  </a:cubicBezTo>
                  <a:cubicBezTo>
                    <a:pt x="895" y="11025"/>
                    <a:pt x="925" y="11054"/>
                    <a:pt x="942" y="11090"/>
                  </a:cubicBezTo>
                  <a:cubicBezTo>
                    <a:pt x="1020" y="11192"/>
                    <a:pt x="1091" y="11281"/>
                    <a:pt x="1115" y="11406"/>
                  </a:cubicBezTo>
                  <a:cubicBezTo>
                    <a:pt x="1121" y="11472"/>
                    <a:pt x="1175" y="11519"/>
                    <a:pt x="1235" y="11549"/>
                  </a:cubicBezTo>
                  <a:cubicBezTo>
                    <a:pt x="1300" y="11579"/>
                    <a:pt x="1372" y="11615"/>
                    <a:pt x="1431" y="11645"/>
                  </a:cubicBezTo>
                  <a:cubicBezTo>
                    <a:pt x="1586" y="11728"/>
                    <a:pt x="1682" y="11710"/>
                    <a:pt x="1807" y="11567"/>
                  </a:cubicBezTo>
                  <a:cubicBezTo>
                    <a:pt x="1855" y="11519"/>
                    <a:pt x="1914" y="11478"/>
                    <a:pt x="1968" y="11442"/>
                  </a:cubicBezTo>
                  <a:cubicBezTo>
                    <a:pt x="2027" y="11400"/>
                    <a:pt x="2129" y="11430"/>
                    <a:pt x="2165" y="11496"/>
                  </a:cubicBezTo>
                  <a:cubicBezTo>
                    <a:pt x="2182" y="11525"/>
                    <a:pt x="2165" y="11549"/>
                    <a:pt x="2135" y="11555"/>
                  </a:cubicBezTo>
                  <a:cubicBezTo>
                    <a:pt x="2117" y="11561"/>
                    <a:pt x="2093" y="11561"/>
                    <a:pt x="2075" y="11555"/>
                  </a:cubicBezTo>
                  <a:cubicBezTo>
                    <a:pt x="1980" y="11508"/>
                    <a:pt x="1920" y="11555"/>
                    <a:pt x="1861" y="11621"/>
                  </a:cubicBezTo>
                  <a:cubicBezTo>
                    <a:pt x="1831" y="11651"/>
                    <a:pt x="1795" y="11674"/>
                    <a:pt x="1765" y="11704"/>
                  </a:cubicBezTo>
                  <a:cubicBezTo>
                    <a:pt x="1676" y="11806"/>
                    <a:pt x="1568" y="11794"/>
                    <a:pt x="1461" y="11758"/>
                  </a:cubicBezTo>
                  <a:cubicBezTo>
                    <a:pt x="1396" y="11734"/>
                    <a:pt x="1348" y="11698"/>
                    <a:pt x="1294" y="11668"/>
                  </a:cubicBezTo>
                  <a:cubicBezTo>
                    <a:pt x="1223" y="11627"/>
                    <a:pt x="1163" y="11567"/>
                    <a:pt x="1080" y="11537"/>
                  </a:cubicBezTo>
                  <a:cubicBezTo>
                    <a:pt x="1062" y="11531"/>
                    <a:pt x="1056" y="11508"/>
                    <a:pt x="1026" y="11519"/>
                  </a:cubicBezTo>
                  <a:cubicBezTo>
                    <a:pt x="853" y="11567"/>
                    <a:pt x="674" y="11585"/>
                    <a:pt x="495" y="11609"/>
                  </a:cubicBezTo>
                  <a:cubicBezTo>
                    <a:pt x="394" y="11621"/>
                    <a:pt x="340" y="11668"/>
                    <a:pt x="334" y="11764"/>
                  </a:cubicBezTo>
                  <a:cubicBezTo>
                    <a:pt x="310" y="12014"/>
                    <a:pt x="281" y="12277"/>
                    <a:pt x="376" y="12521"/>
                  </a:cubicBezTo>
                  <a:cubicBezTo>
                    <a:pt x="454" y="12718"/>
                    <a:pt x="609" y="12849"/>
                    <a:pt x="817" y="12837"/>
                  </a:cubicBezTo>
                  <a:cubicBezTo>
                    <a:pt x="1014" y="12819"/>
                    <a:pt x="1205" y="12807"/>
                    <a:pt x="1384" y="12712"/>
                  </a:cubicBezTo>
                  <a:cubicBezTo>
                    <a:pt x="1640" y="12575"/>
                    <a:pt x="1908" y="12527"/>
                    <a:pt x="2182" y="12610"/>
                  </a:cubicBezTo>
                  <a:cubicBezTo>
                    <a:pt x="2224" y="12628"/>
                    <a:pt x="2284" y="12628"/>
                    <a:pt x="2326" y="12569"/>
                  </a:cubicBezTo>
                  <a:cubicBezTo>
                    <a:pt x="2427" y="12420"/>
                    <a:pt x="2582" y="12318"/>
                    <a:pt x="2719" y="12211"/>
                  </a:cubicBezTo>
                  <a:cubicBezTo>
                    <a:pt x="2838" y="12104"/>
                    <a:pt x="2964" y="12110"/>
                    <a:pt x="3089" y="12157"/>
                  </a:cubicBezTo>
                  <a:cubicBezTo>
                    <a:pt x="3220" y="12199"/>
                    <a:pt x="3351" y="12247"/>
                    <a:pt x="3464" y="12312"/>
                  </a:cubicBezTo>
                  <a:cubicBezTo>
                    <a:pt x="3637" y="12414"/>
                    <a:pt x="3828" y="12455"/>
                    <a:pt x="4001" y="12527"/>
                  </a:cubicBezTo>
                  <a:cubicBezTo>
                    <a:pt x="4084" y="12569"/>
                    <a:pt x="4132" y="12569"/>
                    <a:pt x="4174" y="12467"/>
                  </a:cubicBezTo>
                  <a:cubicBezTo>
                    <a:pt x="4192" y="12420"/>
                    <a:pt x="4293" y="12426"/>
                    <a:pt x="4293" y="12467"/>
                  </a:cubicBezTo>
                  <a:cubicBezTo>
                    <a:pt x="4281" y="12581"/>
                    <a:pt x="4359" y="12551"/>
                    <a:pt x="4394" y="12539"/>
                  </a:cubicBezTo>
                  <a:cubicBezTo>
                    <a:pt x="4460" y="12515"/>
                    <a:pt x="4537" y="12527"/>
                    <a:pt x="4603" y="12497"/>
                  </a:cubicBezTo>
                  <a:cubicBezTo>
                    <a:pt x="4400" y="12378"/>
                    <a:pt x="4174" y="12336"/>
                    <a:pt x="3965" y="12229"/>
                  </a:cubicBezTo>
                  <a:cubicBezTo>
                    <a:pt x="3762" y="12128"/>
                    <a:pt x="3560" y="12014"/>
                    <a:pt x="3327" y="11973"/>
                  </a:cubicBezTo>
                  <a:cubicBezTo>
                    <a:pt x="3381" y="11901"/>
                    <a:pt x="3434" y="11913"/>
                    <a:pt x="3494" y="11925"/>
                  </a:cubicBezTo>
                  <a:cubicBezTo>
                    <a:pt x="3673" y="11967"/>
                    <a:pt x="3828" y="12038"/>
                    <a:pt x="4001" y="12104"/>
                  </a:cubicBezTo>
                  <a:cubicBezTo>
                    <a:pt x="4102" y="12145"/>
                    <a:pt x="4210" y="12151"/>
                    <a:pt x="4311" y="12217"/>
                  </a:cubicBezTo>
                  <a:cubicBezTo>
                    <a:pt x="4460" y="12312"/>
                    <a:pt x="4657" y="12354"/>
                    <a:pt x="4830" y="12396"/>
                  </a:cubicBezTo>
                  <a:cubicBezTo>
                    <a:pt x="5056" y="12455"/>
                    <a:pt x="5283" y="12533"/>
                    <a:pt x="5503" y="12605"/>
                  </a:cubicBezTo>
                  <a:cubicBezTo>
                    <a:pt x="5617" y="12640"/>
                    <a:pt x="5706" y="12700"/>
                    <a:pt x="5766" y="12801"/>
                  </a:cubicBezTo>
                  <a:cubicBezTo>
                    <a:pt x="5813" y="12873"/>
                    <a:pt x="5861" y="12849"/>
                    <a:pt x="5915" y="12837"/>
                  </a:cubicBezTo>
                  <a:cubicBezTo>
                    <a:pt x="5950" y="12831"/>
                    <a:pt x="6010" y="12807"/>
                    <a:pt x="6004" y="12760"/>
                  </a:cubicBezTo>
                  <a:cubicBezTo>
                    <a:pt x="5998" y="12712"/>
                    <a:pt x="5974" y="12652"/>
                    <a:pt x="5915" y="12622"/>
                  </a:cubicBezTo>
                  <a:cubicBezTo>
                    <a:pt x="5879" y="12605"/>
                    <a:pt x="5849" y="12599"/>
                    <a:pt x="5813" y="12581"/>
                  </a:cubicBezTo>
                  <a:lnTo>
                    <a:pt x="4919" y="12312"/>
                  </a:lnTo>
                  <a:cubicBezTo>
                    <a:pt x="4651" y="12223"/>
                    <a:pt x="4388" y="12116"/>
                    <a:pt x="4144" y="11973"/>
                  </a:cubicBezTo>
                  <a:cubicBezTo>
                    <a:pt x="4043" y="11913"/>
                    <a:pt x="3947" y="11877"/>
                    <a:pt x="3846" y="11829"/>
                  </a:cubicBezTo>
                  <a:cubicBezTo>
                    <a:pt x="3745" y="11794"/>
                    <a:pt x="3649" y="11776"/>
                    <a:pt x="3554" y="11764"/>
                  </a:cubicBezTo>
                  <a:cubicBezTo>
                    <a:pt x="3595" y="11657"/>
                    <a:pt x="3667" y="11680"/>
                    <a:pt x="3733" y="11716"/>
                  </a:cubicBezTo>
                  <a:cubicBezTo>
                    <a:pt x="3911" y="11806"/>
                    <a:pt x="4114" y="11847"/>
                    <a:pt x="4263" y="11996"/>
                  </a:cubicBezTo>
                  <a:cubicBezTo>
                    <a:pt x="4281" y="12014"/>
                    <a:pt x="4311" y="12026"/>
                    <a:pt x="4341" y="12038"/>
                  </a:cubicBezTo>
                  <a:cubicBezTo>
                    <a:pt x="4520" y="12104"/>
                    <a:pt x="4681" y="12211"/>
                    <a:pt x="4871" y="12241"/>
                  </a:cubicBezTo>
                  <a:cubicBezTo>
                    <a:pt x="5050" y="12271"/>
                    <a:pt x="5205" y="12348"/>
                    <a:pt x="5384" y="12390"/>
                  </a:cubicBezTo>
                  <a:cubicBezTo>
                    <a:pt x="5545" y="12426"/>
                    <a:pt x="5700" y="12485"/>
                    <a:pt x="5855" y="12521"/>
                  </a:cubicBezTo>
                  <a:cubicBezTo>
                    <a:pt x="5915" y="12539"/>
                    <a:pt x="5974" y="12575"/>
                    <a:pt x="6022" y="12610"/>
                  </a:cubicBezTo>
                  <a:cubicBezTo>
                    <a:pt x="6123" y="12688"/>
                    <a:pt x="6141" y="12688"/>
                    <a:pt x="6272" y="12605"/>
                  </a:cubicBezTo>
                  <a:cubicBezTo>
                    <a:pt x="6123" y="12539"/>
                    <a:pt x="5974" y="12467"/>
                    <a:pt x="5825" y="12444"/>
                  </a:cubicBezTo>
                  <a:cubicBezTo>
                    <a:pt x="5545" y="12390"/>
                    <a:pt x="5265" y="12277"/>
                    <a:pt x="4997" y="12181"/>
                  </a:cubicBezTo>
                  <a:cubicBezTo>
                    <a:pt x="4895" y="12145"/>
                    <a:pt x="4782" y="12128"/>
                    <a:pt x="4687" y="12074"/>
                  </a:cubicBezTo>
                  <a:cubicBezTo>
                    <a:pt x="4365" y="11913"/>
                    <a:pt x="4037" y="11770"/>
                    <a:pt x="3745" y="11555"/>
                  </a:cubicBezTo>
                  <a:cubicBezTo>
                    <a:pt x="3733" y="11537"/>
                    <a:pt x="3709" y="11531"/>
                    <a:pt x="3697" y="11525"/>
                  </a:cubicBezTo>
                  <a:cubicBezTo>
                    <a:pt x="3673" y="11519"/>
                    <a:pt x="3649" y="11508"/>
                    <a:pt x="3625" y="11549"/>
                  </a:cubicBezTo>
                  <a:cubicBezTo>
                    <a:pt x="3584" y="11645"/>
                    <a:pt x="3476" y="11651"/>
                    <a:pt x="3387" y="11674"/>
                  </a:cubicBezTo>
                  <a:cubicBezTo>
                    <a:pt x="3369" y="11871"/>
                    <a:pt x="3238" y="11967"/>
                    <a:pt x="3047" y="11901"/>
                  </a:cubicBezTo>
                  <a:cubicBezTo>
                    <a:pt x="2993" y="11889"/>
                    <a:pt x="2934" y="11859"/>
                    <a:pt x="2874" y="11865"/>
                  </a:cubicBezTo>
                  <a:cubicBezTo>
                    <a:pt x="2749" y="11883"/>
                    <a:pt x="2671" y="11782"/>
                    <a:pt x="2582" y="11716"/>
                  </a:cubicBezTo>
                  <a:cubicBezTo>
                    <a:pt x="2570" y="11710"/>
                    <a:pt x="2564" y="11680"/>
                    <a:pt x="2576" y="11651"/>
                  </a:cubicBezTo>
                  <a:cubicBezTo>
                    <a:pt x="2642" y="11513"/>
                    <a:pt x="2642" y="11513"/>
                    <a:pt x="2803" y="11406"/>
                  </a:cubicBezTo>
                  <a:cubicBezTo>
                    <a:pt x="2874" y="11353"/>
                    <a:pt x="2898" y="11257"/>
                    <a:pt x="2844" y="11186"/>
                  </a:cubicBezTo>
                  <a:cubicBezTo>
                    <a:pt x="2785" y="11108"/>
                    <a:pt x="2659" y="11084"/>
                    <a:pt x="2522" y="11144"/>
                  </a:cubicBezTo>
                  <a:cubicBezTo>
                    <a:pt x="2457" y="11174"/>
                    <a:pt x="2457" y="11239"/>
                    <a:pt x="2457" y="11305"/>
                  </a:cubicBezTo>
                  <a:cubicBezTo>
                    <a:pt x="2457" y="11388"/>
                    <a:pt x="2457" y="11478"/>
                    <a:pt x="2481" y="11561"/>
                  </a:cubicBezTo>
                  <a:cubicBezTo>
                    <a:pt x="2487" y="11585"/>
                    <a:pt x="2463" y="11597"/>
                    <a:pt x="2445" y="11603"/>
                  </a:cubicBezTo>
                  <a:cubicBezTo>
                    <a:pt x="2415" y="11603"/>
                    <a:pt x="2403" y="11591"/>
                    <a:pt x="2403" y="11567"/>
                  </a:cubicBezTo>
                  <a:cubicBezTo>
                    <a:pt x="2397" y="11412"/>
                    <a:pt x="2326" y="11245"/>
                    <a:pt x="2451" y="11108"/>
                  </a:cubicBezTo>
                  <a:cubicBezTo>
                    <a:pt x="2385" y="11078"/>
                    <a:pt x="2332" y="11054"/>
                    <a:pt x="2278" y="11025"/>
                  </a:cubicBezTo>
                  <a:cubicBezTo>
                    <a:pt x="2254" y="11007"/>
                    <a:pt x="2212" y="10995"/>
                    <a:pt x="2236" y="10959"/>
                  </a:cubicBezTo>
                  <a:cubicBezTo>
                    <a:pt x="2266" y="10882"/>
                    <a:pt x="2236" y="10786"/>
                    <a:pt x="2332" y="10732"/>
                  </a:cubicBezTo>
                  <a:cubicBezTo>
                    <a:pt x="2403" y="10691"/>
                    <a:pt x="2403" y="10607"/>
                    <a:pt x="2391" y="10530"/>
                  </a:cubicBezTo>
                  <a:cubicBezTo>
                    <a:pt x="2302" y="10220"/>
                    <a:pt x="2302" y="9886"/>
                    <a:pt x="2194" y="9570"/>
                  </a:cubicBezTo>
                  <a:cubicBezTo>
                    <a:pt x="2159" y="9469"/>
                    <a:pt x="2147" y="9355"/>
                    <a:pt x="2159" y="9242"/>
                  </a:cubicBezTo>
                  <a:cubicBezTo>
                    <a:pt x="2188" y="9021"/>
                    <a:pt x="2188" y="8789"/>
                    <a:pt x="2182" y="8562"/>
                  </a:cubicBezTo>
                  <a:cubicBezTo>
                    <a:pt x="2177" y="8348"/>
                    <a:pt x="2194" y="8139"/>
                    <a:pt x="2224" y="7930"/>
                  </a:cubicBezTo>
                  <a:cubicBezTo>
                    <a:pt x="2278" y="7537"/>
                    <a:pt x="2343" y="7149"/>
                    <a:pt x="2397" y="6756"/>
                  </a:cubicBezTo>
                  <a:cubicBezTo>
                    <a:pt x="2451" y="6368"/>
                    <a:pt x="2475" y="5981"/>
                    <a:pt x="2516" y="5581"/>
                  </a:cubicBezTo>
                  <a:cubicBezTo>
                    <a:pt x="2600" y="4830"/>
                    <a:pt x="2665" y="4073"/>
                    <a:pt x="2785" y="3316"/>
                  </a:cubicBezTo>
                  <a:cubicBezTo>
                    <a:pt x="2844" y="2958"/>
                    <a:pt x="2952" y="2648"/>
                    <a:pt x="3226" y="2404"/>
                  </a:cubicBezTo>
                  <a:cubicBezTo>
                    <a:pt x="3381" y="2261"/>
                    <a:pt x="3440" y="2058"/>
                    <a:pt x="3446" y="1855"/>
                  </a:cubicBezTo>
                  <a:cubicBezTo>
                    <a:pt x="3458" y="1521"/>
                    <a:pt x="3464" y="1187"/>
                    <a:pt x="3476" y="842"/>
                  </a:cubicBezTo>
                  <a:cubicBezTo>
                    <a:pt x="3500" y="502"/>
                    <a:pt x="3327" y="359"/>
                    <a:pt x="3047" y="257"/>
                  </a:cubicBezTo>
                  <a:cubicBezTo>
                    <a:pt x="2940" y="216"/>
                    <a:pt x="2832" y="210"/>
                    <a:pt x="2725" y="257"/>
                  </a:cubicBezTo>
                  <a:cubicBezTo>
                    <a:pt x="2755" y="329"/>
                    <a:pt x="2850" y="359"/>
                    <a:pt x="2832" y="466"/>
                  </a:cubicBezTo>
                  <a:cubicBezTo>
                    <a:pt x="2731" y="406"/>
                    <a:pt x="2642" y="353"/>
                    <a:pt x="2552" y="305"/>
                  </a:cubicBezTo>
                  <a:cubicBezTo>
                    <a:pt x="2427" y="245"/>
                    <a:pt x="2302" y="180"/>
                    <a:pt x="2153" y="198"/>
                  </a:cubicBezTo>
                  <a:cubicBezTo>
                    <a:pt x="1938" y="216"/>
                    <a:pt x="1747" y="383"/>
                    <a:pt x="1706" y="585"/>
                  </a:cubicBezTo>
                  <a:cubicBezTo>
                    <a:pt x="1682" y="687"/>
                    <a:pt x="1688" y="716"/>
                    <a:pt x="1789" y="776"/>
                  </a:cubicBezTo>
                  <a:cubicBezTo>
                    <a:pt x="1837" y="806"/>
                    <a:pt x="1867" y="836"/>
                    <a:pt x="1861" y="889"/>
                  </a:cubicBezTo>
                  <a:close/>
                  <a:moveTo>
                    <a:pt x="2934" y="12247"/>
                  </a:moveTo>
                  <a:cubicBezTo>
                    <a:pt x="2743" y="12277"/>
                    <a:pt x="2606" y="12426"/>
                    <a:pt x="2457" y="12551"/>
                  </a:cubicBezTo>
                  <a:cubicBezTo>
                    <a:pt x="2415" y="12593"/>
                    <a:pt x="2451" y="12652"/>
                    <a:pt x="2504" y="12664"/>
                  </a:cubicBezTo>
                  <a:cubicBezTo>
                    <a:pt x="2612" y="12700"/>
                    <a:pt x="2719" y="12754"/>
                    <a:pt x="2838" y="12730"/>
                  </a:cubicBezTo>
                  <a:cubicBezTo>
                    <a:pt x="2880" y="12724"/>
                    <a:pt x="2916" y="12718"/>
                    <a:pt x="2952" y="12688"/>
                  </a:cubicBezTo>
                  <a:cubicBezTo>
                    <a:pt x="3059" y="12563"/>
                    <a:pt x="3196" y="12563"/>
                    <a:pt x="3333" y="12622"/>
                  </a:cubicBezTo>
                  <a:cubicBezTo>
                    <a:pt x="3399" y="12652"/>
                    <a:pt x="3464" y="12670"/>
                    <a:pt x="3524" y="12700"/>
                  </a:cubicBezTo>
                  <a:cubicBezTo>
                    <a:pt x="3601" y="12748"/>
                    <a:pt x="3697" y="12777"/>
                    <a:pt x="3792" y="12801"/>
                  </a:cubicBezTo>
                  <a:cubicBezTo>
                    <a:pt x="3858" y="12813"/>
                    <a:pt x="3983" y="12760"/>
                    <a:pt x="3989" y="12712"/>
                  </a:cubicBezTo>
                  <a:cubicBezTo>
                    <a:pt x="4001" y="12640"/>
                    <a:pt x="3953" y="12593"/>
                    <a:pt x="3894" y="12563"/>
                  </a:cubicBezTo>
                  <a:cubicBezTo>
                    <a:pt x="3858" y="12539"/>
                    <a:pt x="3822" y="12515"/>
                    <a:pt x="3780" y="12509"/>
                  </a:cubicBezTo>
                  <a:cubicBezTo>
                    <a:pt x="3673" y="12479"/>
                    <a:pt x="3566" y="12426"/>
                    <a:pt x="3464" y="12384"/>
                  </a:cubicBezTo>
                  <a:cubicBezTo>
                    <a:pt x="3291" y="12330"/>
                    <a:pt x="3130" y="12271"/>
                    <a:pt x="2934" y="12247"/>
                  </a:cubicBezTo>
                  <a:close/>
                  <a:moveTo>
                    <a:pt x="4770" y="12563"/>
                  </a:moveTo>
                  <a:cubicBezTo>
                    <a:pt x="4782" y="12599"/>
                    <a:pt x="4806" y="12593"/>
                    <a:pt x="4830" y="12599"/>
                  </a:cubicBezTo>
                  <a:cubicBezTo>
                    <a:pt x="4949" y="12646"/>
                    <a:pt x="5080" y="12676"/>
                    <a:pt x="5140" y="12807"/>
                  </a:cubicBezTo>
                  <a:cubicBezTo>
                    <a:pt x="5163" y="12867"/>
                    <a:pt x="5193" y="12891"/>
                    <a:pt x="5247" y="12903"/>
                  </a:cubicBezTo>
                  <a:cubicBezTo>
                    <a:pt x="5318" y="12920"/>
                    <a:pt x="5402" y="12938"/>
                    <a:pt x="5473" y="12950"/>
                  </a:cubicBezTo>
                  <a:cubicBezTo>
                    <a:pt x="5563" y="12962"/>
                    <a:pt x="5646" y="12938"/>
                    <a:pt x="5694" y="12843"/>
                  </a:cubicBezTo>
                  <a:cubicBezTo>
                    <a:pt x="5491" y="12712"/>
                    <a:pt x="4961" y="12545"/>
                    <a:pt x="4770" y="12563"/>
                  </a:cubicBezTo>
                  <a:close/>
                  <a:moveTo>
                    <a:pt x="3130" y="11824"/>
                  </a:moveTo>
                  <a:cubicBezTo>
                    <a:pt x="3178" y="11824"/>
                    <a:pt x="3226" y="11806"/>
                    <a:pt x="3238" y="11746"/>
                  </a:cubicBezTo>
                  <a:cubicBezTo>
                    <a:pt x="3256" y="11686"/>
                    <a:pt x="3250" y="11633"/>
                    <a:pt x="3196" y="11603"/>
                  </a:cubicBezTo>
                  <a:cubicBezTo>
                    <a:pt x="3113" y="11555"/>
                    <a:pt x="3023" y="11502"/>
                    <a:pt x="2928" y="11484"/>
                  </a:cubicBezTo>
                  <a:cubicBezTo>
                    <a:pt x="2868" y="11478"/>
                    <a:pt x="2808" y="11484"/>
                    <a:pt x="2761" y="11525"/>
                  </a:cubicBezTo>
                  <a:cubicBezTo>
                    <a:pt x="2725" y="11555"/>
                    <a:pt x="2665" y="11585"/>
                    <a:pt x="2671" y="11645"/>
                  </a:cubicBezTo>
                  <a:cubicBezTo>
                    <a:pt x="2683" y="11710"/>
                    <a:pt x="2743" y="11740"/>
                    <a:pt x="2791" y="11752"/>
                  </a:cubicBezTo>
                  <a:cubicBezTo>
                    <a:pt x="2904" y="11794"/>
                    <a:pt x="3017" y="11806"/>
                    <a:pt x="3130" y="11824"/>
                  </a:cubicBezTo>
                  <a:close/>
                  <a:moveTo>
                    <a:pt x="5026" y="12789"/>
                  </a:moveTo>
                  <a:cubicBezTo>
                    <a:pt x="4776" y="12581"/>
                    <a:pt x="4549" y="12575"/>
                    <a:pt x="4126" y="12694"/>
                  </a:cubicBezTo>
                  <a:cubicBezTo>
                    <a:pt x="4216" y="12754"/>
                    <a:pt x="4305" y="12777"/>
                    <a:pt x="4400" y="12748"/>
                  </a:cubicBezTo>
                  <a:cubicBezTo>
                    <a:pt x="4478" y="12724"/>
                    <a:pt x="4567" y="12700"/>
                    <a:pt x="4633" y="12736"/>
                  </a:cubicBezTo>
                  <a:cubicBezTo>
                    <a:pt x="4752" y="12801"/>
                    <a:pt x="4877" y="12801"/>
                    <a:pt x="5026" y="12789"/>
                  </a:cubicBezTo>
                  <a:close/>
                  <a:moveTo>
                    <a:pt x="3059" y="11269"/>
                  </a:moveTo>
                  <a:cubicBezTo>
                    <a:pt x="3083" y="11353"/>
                    <a:pt x="3047" y="11442"/>
                    <a:pt x="3130" y="11472"/>
                  </a:cubicBezTo>
                  <a:cubicBezTo>
                    <a:pt x="3196" y="11496"/>
                    <a:pt x="3262" y="11525"/>
                    <a:pt x="3321" y="11555"/>
                  </a:cubicBezTo>
                  <a:cubicBezTo>
                    <a:pt x="3357" y="11579"/>
                    <a:pt x="3470" y="11525"/>
                    <a:pt x="3476" y="11484"/>
                  </a:cubicBezTo>
                  <a:cubicBezTo>
                    <a:pt x="3494" y="11418"/>
                    <a:pt x="3440" y="11412"/>
                    <a:pt x="3405" y="11388"/>
                  </a:cubicBezTo>
                  <a:cubicBezTo>
                    <a:pt x="3309" y="11335"/>
                    <a:pt x="3202" y="11299"/>
                    <a:pt x="3059" y="11269"/>
                  </a:cubicBezTo>
                  <a:close/>
                  <a:moveTo>
                    <a:pt x="4293" y="12545"/>
                  </a:moveTo>
                  <a:cubicBezTo>
                    <a:pt x="4269" y="12545"/>
                    <a:pt x="4251" y="12539"/>
                    <a:pt x="4239" y="12539"/>
                  </a:cubicBezTo>
                  <a:cubicBezTo>
                    <a:pt x="4221" y="12539"/>
                    <a:pt x="4216" y="12551"/>
                    <a:pt x="4221" y="12569"/>
                  </a:cubicBezTo>
                  <a:cubicBezTo>
                    <a:pt x="4233" y="12581"/>
                    <a:pt x="4245" y="12593"/>
                    <a:pt x="4263" y="125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38"/>
            <p:cNvSpPr/>
            <p:nvPr/>
          </p:nvSpPr>
          <p:spPr>
            <a:xfrm>
              <a:off x="-3129988" y="1552020"/>
              <a:ext cx="1276839" cy="2701964"/>
            </a:xfrm>
            <a:custGeom>
              <a:rect b="b" l="l" r="r" t="t"/>
              <a:pathLst>
                <a:path extrusionOk="0" h="12682" w="5993">
                  <a:moveTo>
                    <a:pt x="1569" y="698"/>
                  </a:moveTo>
                  <a:cubicBezTo>
                    <a:pt x="1575" y="645"/>
                    <a:pt x="1545" y="615"/>
                    <a:pt x="1509" y="597"/>
                  </a:cubicBezTo>
                  <a:cubicBezTo>
                    <a:pt x="1414" y="531"/>
                    <a:pt x="1396" y="508"/>
                    <a:pt x="1425" y="400"/>
                  </a:cubicBezTo>
                  <a:cubicBezTo>
                    <a:pt x="1479" y="192"/>
                    <a:pt x="1658" y="37"/>
                    <a:pt x="1873" y="13"/>
                  </a:cubicBezTo>
                  <a:cubicBezTo>
                    <a:pt x="2022" y="1"/>
                    <a:pt x="2147" y="66"/>
                    <a:pt x="2278" y="126"/>
                  </a:cubicBezTo>
                  <a:cubicBezTo>
                    <a:pt x="2373" y="168"/>
                    <a:pt x="2457" y="227"/>
                    <a:pt x="2552" y="281"/>
                  </a:cubicBezTo>
                  <a:cubicBezTo>
                    <a:pt x="2576" y="180"/>
                    <a:pt x="2475" y="150"/>
                    <a:pt x="2445" y="72"/>
                  </a:cubicBezTo>
                  <a:cubicBezTo>
                    <a:pt x="2558" y="31"/>
                    <a:pt x="2672" y="37"/>
                    <a:pt x="2767" y="72"/>
                  </a:cubicBezTo>
                  <a:cubicBezTo>
                    <a:pt x="3053" y="180"/>
                    <a:pt x="3214" y="317"/>
                    <a:pt x="3202" y="663"/>
                  </a:cubicBezTo>
                  <a:cubicBezTo>
                    <a:pt x="3178" y="996"/>
                    <a:pt x="3178" y="1342"/>
                    <a:pt x="3172" y="1676"/>
                  </a:cubicBezTo>
                  <a:cubicBezTo>
                    <a:pt x="3166" y="1873"/>
                    <a:pt x="3107" y="2076"/>
                    <a:pt x="2946" y="2219"/>
                  </a:cubicBezTo>
                  <a:cubicBezTo>
                    <a:pt x="2672" y="2463"/>
                    <a:pt x="2570" y="2779"/>
                    <a:pt x="2511" y="3137"/>
                  </a:cubicBezTo>
                  <a:cubicBezTo>
                    <a:pt x="2391" y="3888"/>
                    <a:pt x="2326" y="4651"/>
                    <a:pt x="2242" y="5402"/>
                  </a:cubicBezTo>
                  <a:cubicBezTo>
                    <a:pt x="2195" y="5790"/>
                    <a:pt x="2171" y="6183"/>
                    <a:pt x="2123" y="6571"/>
                  </a:cubicBezTo>
                  <a:cubicBezTo>
                    <a:pt x="2069" y="6964"/>
                    <a:pt x="2010" y="7352"/>
                    <a:pt x="1950" y="7751"/>
                  </a:cubicBezTo>
                  <a:cubicBezTo>
                    <a:pt x="1920" y="7960"/>
                    <a:pt x="1896" y="8169"/>
                    <a:pt x="1902" y="8383"/>
                  </a:cubicBezTo>
                  <a:cubicBezTo>
                    <a:pt x="1914" y="8604"/>
                    <a:pt x="1914" y="8836"/>
                    <a:pt x="1879" y="9063"/>
                  </a:cubicBezTo>
                  <a:cubicBezTo>
                    <a:pt x="1867" y="9170"/>
                    <a:pt x="1879" y="9284"/>
                    <a:pt x="1920" y="9391"/>
                  </a:cubicBezTo>
                  <a:cubicBezTo>
                    <a:pt x="2022" y="9701"/>
                    <a:pt x="2022" y="10035"/>
                    <a:pt x="2111" y="10351"/>
                  </a:cubicBezTo>
                  <a:cubicBezTo>
                    <a:pt x="2135" y="10416"/>
                    <a:pt x="2129" y="10506"/>
                    <a:pt x="2051" y="10553"/>
                  </a:cubicBezTo>
                  <a:cubicBezTo>
                    <a:pt x="1956" y="10601"/>
                    <a:pt x="1992" y="10702"/>
                    <a:pt x="1956" y="10774"/>
                  </a:cubicBezTo>
                  <a:cubicBezTo>
                    <a:pt x="1938" y="10810"/>
                    <a:pt x="1980" y="10834"/>
                    <a:pt x="1998" y="10840"/>
                  </a:cubicBezTo>
                  <a:cubicBezTo>
                    <a:pt x="2051" y="10869"/>
                    <a:pt x="2105" y="10893"/>
                    <a:pt x="2171" y="10923"/>
                  </a:cubicBezTo>
                  <a:cubicBezTo>
                    <a:pt x="2046" y="11066"/>
                    <a:pt x="2117" y="11227"/>
                    <a:pt x="2129" y="11388"/>
                  </a:cubicBezTo>
                  <a:cubicBezTo>
                    <a:pt x="2129" y="11406"/>
                    <a:pt x="2135" y="11430"/>
                    <a:pt x="2165" y="11424"/>
                  </a:cubicBezTo>
                  <a:cubicBezTo>
                    <a:pt x="2189" y="11424"/>
                    <a:pt x="2206" y="11400"/>
                    <a:pt x="2201" y="11376"/>
                  </a:cubicBezTo>
                  <a:cubicBezTo>
                    <a:pt x="2177" y="11299"/>
                    <a:pt x="2177" y="11215"/>
                    <a:pt x="2177" y="11126"/>
                  </a:cubicBezTo>
                  <a:cubicBezTo>
                    <a:pt x="2177" y="11066"/>
                    <a:pt x="2171" y="10989"/>
                    <a:pt x="2248" y="10959"/>
                  </a:cubicBezTo>
                  <a:cubicBezTo>
                    <a:pt x="2379" y="10911"/>
                    <a:pt x="2505" y="10929"/>
                    <a:pt x="2564" y="11006"/>
                  </a:cubicBezTo>
                  <a:cubicBezTo>
                    <a:pt x="2618" y="11072"/>
                    <a:pt x="2594" y="11167"/>
                    <a:pt x="2522" y="11221"/>
                  </a:cubicBezTo>
                  <a:cubicBezTo>
                    <a:pt x="2367" y="11334"/>
                    <a:pt x="2367" y="11334"/>
                    <a:pt x="2296" y="11466"/>
                  </a:cubicBezTo>
                  <a:cubicBezTo>
                    <a:pt x="2284" y="11495"/>
                    <a:pt x="2290" y="11525"/>
                    <a:pt x="2308" y="11537"/>
                  </a:cubicBezTo>
                  <a:cubicBezTo>
                    <a:pt x="2397" y="11597"/>
                    <a:pt x="2463" y="11698"/>
                    <a:pt x="2594" y="11686"/>
                  </a:cubicBezTo>
                  <a:cubicBezTo>
                    <a:pt x="2660" y="11674"/>
                    <a:pt x="2707" y="11704"/>
                    <a:pt x="2767" y="11722"/>
                  </a:cubicBezTo>
                  <a:cubicBezTo>
                    <a:pt x="2964" y="11776"/>
                    <a:pt x="3089" y="11692"/>
                    <a:pt x="3113" y="11489"/>
                  </a:cubicBezTo>
                  <a:cubicBezTo>
                    <a:pt x="3202" y="11466"/>
                    <a:pt x="3303" y="11460"/>
                    <a:pt x="3351" y="11364"/>
                  </a:cubicBezTo>
                  <a:cubicBezTo>
                    <a:pt x="3363" y="11328"/>
                    <a:pt x="3387" y="11334"/>
                    <a:pt x="3417" y="11340"/>
                  </a:cubicBezTo>
                  <a:cubicBezTo>
                    <a:pt x="3441" y="11346"/>
                    <a:pt x="3453" y="11358"/>
                    <a:pt x="3470" y="11370"/>
                  </a:cubicBezTo>
                  <a:cubicBezTo>
                    <a:pt x="3757" y="11597"/>
                    <a:pt x="4084" y="11734"/>
                    <a:pt x="4406" y="11895"/>
                  </a:cubicBezTo>
                  <a:cubicBezTo>
                    <a:pt x="4502" y="11943"/>
                    <a:pt x="4615" y="11960"/>
                    <a:pt x="4722" y="11996"/>
                  </a:cubicBezTo>
                  <a:cubicBezTo>
                    <a:pt x="4997" y="12092"/>
                    <a:pt x="5265" y="12205"/>
                    <a:pt x="5545" y="12259"/>
                  </a:cubicBezTo>
                  <a:cubicBezTo>
                    <a:pt x="5706" y="12288"/>
                    <a:pt x="5843" y="12354"/>
                    <a:pt x="5992" y="12419"/>
                  </a:cubicBezTo>
                  <a:cubicBezTo>
                    <a:pt x="5861" y="12503"/>
                    <a:pt x="5843" y="12503"/>
                    <a:pt x="5742" y="12431"/>
                  </a:cubicBezTo>
                  <a:cubicBezTo>
                    <a:pt x="5688" y="12390"/>
                    <a:pt x="5635" y="12354"/>
                    <a:pt x="5575" y="12342"/>
                  </a:cubicBezTo>
                  <a:cubicBezTo>
                    <a:pt x="5420" y="12300"/>
                    <a:pt x="5265" y="12241"/>
                    <a:pt x="5110" y="12205"/>
                  </a:cubicBezTo>
                  <a:cubicBezTo>
                    <a:pt x="4931" y="12169"/>
                    <a:pt x="4770" y="12086"/>
                    <a:pt x="4591" y="12056"/>
                  </a:cubicBezTo>
                  <a:cubicBezTo>
                    <a:pt x="4406" y="12026"/>
                    <a:pt x="4245" y="11925"/>
                    <a:pt x="4067" y="11853"/>
                  </a:cubicBezTo>
                  <a:cubicBezTo>
                    <a:pt x="4037" y="11841"/>
                    <a:pt x="4007" y="11835"/>
                    <a:pt x="3983" y="11811"/>
                  </a:cubicBezTo>
                  <a:cubicBezTo>
                    <a:pt x="3834" y="11662"/>
                    <a:pt x="3631" y="11615"/>
                    <a:pt x="3453" y="11537"/>
                  </a:cubicBezTo>
                  <a:cubicBezTo>
                    <a:pt x="3393" y="11507"/>
                    <a:pt x="3321" y="11477"/>
                    <a:pt x="3274" y="11579"/>
                  </a:cubicBezTo>
                  <a:cubicBezTo>
                    <a:pt x="3369" y="11603"/>
                    <a:pt x="3476" y="11609"/>
                    <a:pt x="3566" y="11644"/>
                  </a:cubicBezTo>
                  <a:cubicBezTo>
                    <a:pt x="3667" y="11692"/>
                    <a:pt x="3769" y="11734"/>
                    <a:pt x="3864" y="11788"/>
                  </a:cubicBezTo>
                  <a:cubicBezTo>
                    <a:pt x="4108" y="11931"/>
                    <a:pt x="4371" y="12050"/>
                    <a:pt x="4639" y="12133"/>
                  </a:cubicBezTo>
                  <a:cubicBezTo>
                    <a:pt x="4937" y="12229"/>
                    <a:pt x="5235" y="12312"/>
                    <a:pt x="5533" y="12402"/>
                  </a:cubicBezTo>
                  <a:cubicBezTo>
                    <a:pt x="5569" y="12408"/>
                    <a:pt x="5599" y="12419"/>
                    <a:pt x="5635" y="12437"/>
                  </a:cubicBezTo>
                  <a:cubicBezTo>
                    <a:pt x="5694" y="12461"/>
                    <a:pt x="5712" y="12527"/>
                    <a:pt x="5724" y="12580"/>
                  </a:cubicBezTo>
                  <a:cubicBezTo>
                    <a:pt x="5736" y="12622"/>
                    <a:pt x="5682" y="12640"/>
                    <a:pt x="5635" y="12652"/>
                  </a:cubicBezTo>
                  <a:cubicBezTo>
                    <a:pt x="5587" y="12670"/>
                    <a:pt x="5527" y="12682"/>
                    <a:pt x="5486" y="12616"/>
                  </a:cubicBezTo>
                  <a:cubicBezTo>
                    <a:pt x="5426" y="12521"/>
                    <a:pt x="5336" y="12461"/>
                    <a:pt x="5229" y="12419"/>
                  </a:cubicBezTo>
                  <a:cubicBezTo>
                    <a:pt x="5003" y="12348"/>
                    <a:pt x="4782" y="12270"/>
                    <a:pt x="4550" y="12211"/>
                  </a:cubicBezTo>
                  <a:cubicBezTo>
                    <a:pt x="4377" y="12169"/>
                    <a:pt x="4186" y="12133"/>
                    <a:pt x="4037" y="12032"/>
                  </a:cubicBezTo>
                  <a:cubicBezTo>
                    <a:pt x="3929" y="11966"/>
                    <a:pt x="3828" y="11960"/>
                    <a:pt x="3721" y="11925"/>
                  </a:cubicBezTo>
                  <a:cubicBezTo>
                    <a:pt x="3560" y="11865"/>
                    <a:pt x="3393" y="11788"/>
                    <a:pt x="3214" y="11746"/>
                  </a:cubicBezTo>
                  <a:cubicBezTo>
                    <a:pt x="3154" y="11728"/>
                    <a:pt x="3101" y="11722"/>
                    <a:pt x="3053" y="11788"/>
                  </a:cubicBezTo>
                  <a:cubicBezTo>
                    <a:pt x="3280" y="11841"/>
                    <a:pt x="3482" y="11954"/>
                    <a:pt x="3685" y="12050"/>
                  </a:cubicBezTo>
                  <a:cubicBezTo>
                    <a:pt x="3894" y="12151"/>
                    <a:pt x="4114" y="12199"/>
                    <a:pt x="4323" y="12318"/>
                  </a:cubicBezTo>
                  <a:cubicBezTo>
                    <a:pt x="4257" y="12342"/>
                    <a:pt x="4186" y="12330"/>
                    <a:pt x="4114" y="12354"/>
                  </a:cubicBezTo>
                  <a:cubicBezTo>
                    <a:pt x="4073" y="12372"/>
                    <a:pt x="3995" y="12402"/>
                    <a:pt x="4013" y="12288"/>
                  </a:cubicBezTo>
                  <a:cubicBezTo>
                    <a:pt x="4013" y="12241"/>
                    <a:pt x="3918" y="12229"/>
                    <a:pt x="3894" y="12288"/>
                  </a:cubicBezTo>
                  <a:cubicBezTo>
                    <a:pt x="3858" y="12384"/>
                    <a:pt x="3804" y="12378"/>
                    <a:pt x="3721" y="12348"/>
                  </a:cubicBezTo>
                  <a:cubicBezTo>
                    <a:pt x="3542" y="12270"/>
                    <a:pt x="3357" y="12235"/>
                    <a:pt x="3184" y="12133"/>
                  </a:cubicBezTo>
                  <a:cubicBezTo>
                    <a:pt x="3071" y="12062"/>
                    <a:pt x="2940" y="12020"/>
                    <a:pt x="2815" y="11972"/>
                  </a:cubicBezTo>
                  <a:cubicBezTo>
                    <a:pt x="2683" y="11931"/>
                    <a:pt x="2558" y="11925"/>
                    <a:pt x="2439" y="12026"/>
                  </a:cubicBezTo>
                  <a:cubicBezTo>
                    <a:pt x="2308" y="12145"/>
                    <a:pt x="2147" y="12235"/>
                    <a:pt x="2046" y="12384"/>
                  </a:cubicBezTo>
                  <a:cubicBezTo>
                    <a:pt x="2010" y="12443"/>
                    <a:pt x="1956" y="12437"/>
                    <a:pt x="1902" y="12431"/>
                  </a:cubicBezTo>
                  <a:cubicBezTo>
                    <a:pt x="1622" y="12348"/>
                    <a:pt x="1360" y="12384"/>
                    <a:pt x="1104" y="12527"/>
                  </a:cubicBezTo>
                  <a:cubicBezTo>
                    <a:pt x="925" y="12622"/>
                    <a:pt x="734" y="12640"/>
                    <a:pt x="537" y="12652"/>
                  </a:cubicBezTo>
                  <a:cubicBezTo>
                    <a:pt x="328" y="12670"/>
                    <a:pt x="173" y="12533"/>
                    <a:pt x="102" y="12342"/>
                  </a:cubicBezTo>
                  <a:cubicBezTo>
                    <a:pt x="1" y="12086"/>
                    <a:pt x="24" y="11835"/>
                    <a:pt x="54" y="11579"/>
                  </a:cubicBezTo>
                  <a:cubicBezTo>
                    <a:pt x="60" y="11483"/>
                    <a:pt x="120" y="11430"/>
                    <a:pt x="221" y="11424"/>
                  </a:cubicBezTo>
                  <a:cubicBezTo>
                    <a:pt x="400" y="11400"/>
                    <a:pt x="579" y="11394"/>
                    <a:pt x="746" y="11334"/>
                  </a:cubicBezTo>
                  <a:cubicBezTo>
                    <a:pt x="776" y="11328"/>
                    <a:pt x="788" y="11346"/>
                    <a:pt x="799" y="11358"/>
                  </a:cubicBezTo>
                  <a:cubicBezTo>
                    <a:pt x="883" y="11388"/>
                    <a:pt x="943" y="11448"/>
                    <a:pt x="1014" y="11483"/>
                  </a:cubicBezTo>
                  <a:cubicBezTo>
                    <a:pt x="1068" y="11513"/>
                    <a:pt x="1127" y="11549"/>
                    <a:pt x="1181" y="11573"/>
                  </a:cubicBezTo>
                  <a:cubicBezTo>
                    <a:pt x="1294" y="11609"/>
                    <a:pt x="1396" y="11627"/>
                    <a:pt x="1485" y="11519"/>
                  </a:cubicBezTo>
                  <a:cubicBezTo>
                    <a:pt x="1515" y="11489"/>
                    <a:pt x="1551" y="11466"/>
                    <a:pt x="1580" y="11436"/>
                  </a:cubicBezTo>
                  <a:cubicBezTo>
                    <a:pt x="1640" y="11370"/>
                    <a:pt x="1700" y="11328"/>
                    <a:pt x="1801" y="11370"/>
                  </a:cubicBezTo>
                  <a:cubicBezTo>
                    <a:pt x="1813" y="11376"/>
                    <a:pt x="1843" y="11376"/>
                    <a:pt x="1861" y="11370"/>
                  </a:cubicBezTo>
                  <a:cubicBezTo>
                    <a:pt x="1890" y="11364"/>
                    <a:pt x="1902" y="11340"/>
                    <a:pt x="1890" y="11311"/>
                  </a:cubicBezTo>
                  <a:cubicBezTo>
                    <a:pt x="1849" y="11245"/>
                    <a:pt x="1747" y="11215"/>
                    <a:pt x="1688" y="11257"/>
                  </a:cubicBezTo>
                  <a:cubicBezTo>
                    <a:pt x="1634" y="11299"/>
                    <a:pt x="1575" y="11334"/>
                    <a:pt x="1533" y="11388"/>
                  </a:cubicBezTo>
                  <a:cubicBezTo>
                    <a:pt x="1402" y="11519"/>
                    <a:pt x="1306" y="11543"/>
                    <a:pt x="1151" y="11460"/>
                  </a:cubicBezTo>
                  <a:cubicBezTo>
                    <a:pt x="1086" y="11424"/>
                    <a:pt x="1026" y="11394"/>
                    <a:pt x="954" y="11364"/>
                  </a:cubicBezTo>
                  <a:cubicBezTo>
                    <a:pt x="895" y="11334"/>
                    <a:pt x="847" y="11287"/>
                    <a:pt x="835" y="11221"/>
                  </a:cubicBezTo>
                  <a:cubicBezTo>
                    <a:pt x="817" y="11096"/>
                    <a:pt x="740" y="11006"/>
                    <a:pt x="668" y="10911"/>
                  </a:cubicBezTo>
                  <a:cubicBezTo>
                    <a:pt x="644" y="10881"/>
                    <a:pt x="615" y="10840"/>
                    <a:pt x="591" y="10804"/>
                  </a:cubicBezTo>
                  <a:cubicBezTo>
                    <a:pt x="549" y="10732"/>
                    <a:pt x="519" y="10643"/>
                    <a:pt x="567" y="10565"/>
                  </a:cubicBezTo>
                  <a:cubicBezTo>
                    <a:pt x="656" y="10434"/>
                    <a:pt x="627" y="10273"/>
                    <a:pt x="615" y="10142"/>
                  </a:cubicBezTo>
                  <a:cubicBezTo>
                    <a:pt x="597" y="9975"/>
                    <a:pt x="609" y="9814"/>
                    <a:pt x="644" y="9659"/>
                  </a:cubicBezTo>
                  <a:cubicBezTo>
                    <a:pt x="740" y="9284"/>
                    <a:pt x="764" y="8914"/>
                    <a:pt x="770" y="8532"/>
                  </a:cubicBezTo>
                  <a:cubicBezTo>
                    <a:pt x="770" y="8151"/>
                    <a:pt x="794" y="7769"/>
                    <a:pt x="799" y="7394"/>
                  </a:cubicBezTo>
                  <a:cubicBezTo>
                    <a:pt x="805" y="7054"/>
                    <a:pt x="883" y="6720"/>
                    <a:pt x="907" y="6386"/>
                  </a:cubicBezTo>
                  <a:cubicBezTo>
                    <a:pt x="919" y="6159"/>
                    <a:pt x="949" y="5933"/>
                    <a:pt x="949" y="5706"/>
                  </a:cubicBezTo>
                  <a:cubicBezTo>
                    <a:pt x="949" y="5462"/>
                    <a:pt x="972" y="5206"/>
                    <a:pt x="1032" y="4967"/>
                  </a:cubicBezTo>
                  <a:cubicBezTo>
                    <a:pt x="1056" y="4872"/>
                    <a:pt x="1056" y="4770"/>
                    <a:pt x="1062" y="4669"/>
                  </a:cubicBezTo>
                  <a:cubicBezTo>
                    <a:pt x="1086" y="4448"/>
                    <a:pt x="1121" y="4234"/>
                    <a:pt x="1145" y="4013"/>
                  </a:cubicBezTo>
                  <a:cubicBezTo>
                    <a:pt x="1163" y="3787"/>
                    <a:pt x="1181" y="3554"/>
                    <a:pt x="1223" y="3322"/>
                  </a:cubicBezTo>
                  <a:cubicBezTo>
                    <a:pt x="1253" y="3167"/>
                    <a:pt x="1235" y="2994"/>
                    <a:pt x="1270" y="2839"/>
                  </a:cubicBezTo>
                  <a:cubicBezTo>
                    <a:pt x="1336" y="2582"/>
                    <a:pt x="1282" y="2338"/>
                    <a:pt x="1235" y="2087"/>
                  </a:cubicBezTo>
                  <a:cubicBezTo>
                    <a:pt x="1223" y="2034"/>
                    <a:pt x="1205" y="1980"/>
                    <a:pt x="1175" y="1944"/>
                  </a:cubicBezTo>
                  <a:cubicBezTo>
                    <a:pt x="996" y="1748"/>
                    <a:pt x="1032" y="1527"/>
                    <a:pt x="1092" y="1300"/>
                  </a:cubicBezTo>
                  <a:cubicBezTo>
                    <a:pt x="1121" y="1199"/>
                    <a:pt x="1157" y="1092"/>
                    <a:pt x="1205" y="990"/>
                  </a:cubicBezTo>
                  <a:cubicBezTo>
                    <a:pt x="1259" y="812"/>
                    <a:pt x="1360" y="686"/>
                    <a:pt x="1569" y="698"/>
                  </a:cubicBezTo>
                  <a:close/>
                  <a:moveTo>
                    <a:pt x="2725" y="1748"/>
                  </a:moveTo>
                  <a:cubicBezTo>
                    <a:pt x="2910" y="1605"/>
                    <a:pt x="2946" y="1384"/>
                    <a:pt x="2821" y="1223"/>
                  </a:cubicBezTo>
                  <a:cubicBezTo>
                    <a:pt x="2785" y="1169"/>
                    <a:pt x="2749" y="1140"/>
                    <a:pt x="2677" y="1169"/>
                  </a:cubicBezTo>
                  <a:cubicBezTo>
                    <a:pt x="2695" y="1360"/>
                    <a:pt x="2731" y="1557"/>
                    <a:pt x="2725" y="1748"/>
                  </a:cubicBezTo>
                  <a:close/>
                  <a:moveTo>
                    <a:pt x="1485" y="10625"/>
                  </a:moveTo>
                  <a:cubicBezTo>
                    <a:pt x="1425" y="10440"/>
                    <a:pt x="1396" y="10261"/>
                    <a:pt x="1318" y="10088"/>
                  </a:cubicBezTo>
                  <a:cubicBezTo>
                    <a:pt x="1229" y="9898"/>
                    <a:pt x="1241" y="9707"/>
                    <a:pt x="1270" y="9504"/>
                  </a:cubicBezTo>
                  <a:cubicBezTo>
                    <a:pt x="1318" y="9260"/>
                    <a:pt x="1354" y="9009"/>
                    <a:pt x="1425" y="8771"/>
                  </a:cubicBezTo>
                  <a:cubicBezTo>
                    <a:pt x="1503" y="8544"/>
                    <a:pt x="1527" y="8312"/>
                    <a:pt x="1551" y="8085"/>
                  </a:cubicBezTo>
                  <a:cubicBezTo>
                    <a:pt x="1575" y="7906"/>
                    <a:pt x="1604" y="7733"/>
                    <a:pt x="1652" y="7555"/>
                  </a:cubicBezTo>
                  <a:cubicBezTo>
                    <a:pt x="1688" y="7394"/>
                    <a:pt x="1700" y="7227"/>
                    <a:pt x="1730" y="7066"/>
                  </a:cubicBezTo>
                  <a:cubicBezTo>
                    <a:pt x="1765" y="6899"/>
                    <a:pt x="1730" y="6720"/>
                    <a:pt x="1771" y="6559"/>
                  </a:cubicBezTo>
                  <a:cubicBezTo>
                    <a:pt x="1819" y="6303"/>
                    <a:pt x="1819" y="6040"/>
                    <a:pt x="1819" y="5790"/>
                  </a:cubicBezTo>
                  <a:cubicBezTo>
                    <a:pt x="1819" y="5617"/>
                    <a:pt x="1801" y="5450"/>
                    <a:pt x="1813" y="5283"/>
                  </a:cubicBezTo>
                  <a:cubicBezTo>
                    <a:pt x="1849" y="4794"/>
                    <a:pt x="1867" y="4311"/>
                    <a:pt x="1801" y="3828"/>
                  </a:cubicBezTo>
                  <a:cubicBezTo>
                    <a:pt x="1783" y="3715"/>
                    <a:pt x="1771" y="3596"/>
                    <a:pt x="1795" y="3477"/>
                  </a:cubicBezTo>
                  <a:cubicBezTo>
                    <a:pt x="1807" y="3393"/>
                    <a:pt x="1741" y="3328"/>
                    <a:pt x="1747" y="3244"/>
                  </a:cubicBezTo>
                  <a:cubicBezTo>
                    <a:pt x="1771" y="2934"/>
                    <a:pt x="1765" y="2630"/>
                    <a:pt x="1741" y="2314"/>
                  </a:cubicBezTo>
                  <a:cubicBezTo>
                    <a:pt x="1735" y="2171"/>
                    <a:pt x="1765" y="2034"/>
                    <a:pt x="1855" y="1915"/>
                  </a:cubicBezTo>
                  <a:cubicBezTo>
                    <a:pt x="1986" y="1742"/>
                    <a:pt x="2016" y="1533"/>
                    <a:pt x="2046" y="1330"/>
                  </a:cubicBezTo>
                  <a:cubicBezTo>
                    <a:pt x="2075" y="1151"/>
                    <a:pt x="2046" y="1122"/>
                    <a:pt x="1873" y="1062"/>
                  </a:cubicBezTo>
                  <a:cubicBezTo>
                    <a:pt x="1861" y="1056"/>
                    <a:pt x="1843" y="1056"/>
                    <a:pt x="1831" y="1062"/>
                  </a:cubicBezTo>
                  <a:cubicBezTo>
                    <a:pt x="1879" y="1306"/>
                    <a:pt x="1831" y="1539"/>
                    <a:pt x="1712" y="1748"/>
                  </a:cubicBezTo>
                  <a:cubicBezTo>
                    <a:pt x="1563" y="2010"/>
                    <a:pt x="1503" y="2284"/>
                    <a:pt x="1503" y="2582"/>
                  </a:cubicBezTo>
                  <a:cubicBezTo>
                    <a:pt x="1503" y="2755"/>
                    <a:pt x="1503" y="2934"/>
                    <a:pt x="1485" y="3107"/>
                  </a:cubicBezTo>
                  <a:cubicBezTo>
                    <a:pt x="1396" y="3840"/>
                    <a:pt x="1378" y="4580"/>
                    <a:pt x="1348" y="5319"/>
                  </a:cubicBezTo>
                  <a:cubicBezTo>
                    <a:pt x="1330" y="5730"/>
                    <a:pt x="1300" y="6136"/>
                    <a:pt x="1264" y="6547"/>
                  </a:cubicBezTo>
                  <a:cubicBezTo>
                    <a:pt x="1241" y="6774"/>
                    <a:pt x="1217" y="7000"/>
                    <a:pt x="1217" y="7227"/>
                  </a:cubicBezTo>
                  <a:cubicBezTo>
                    <a:pt x="1229" y="7906"/>
                    <a:pt x="1259" y="8592"/>
                    <a:pt x="1145" y="9266"/>
                  </a:cubicBezTo>
                  <a:cubicBezTo>
                    <a:pt x="1080" y="9707"/>
                    <a:pt x="1145" y="10118"/>
                    <a:pt x="1300" y="10530"/>
                  </a:cubicBezTo>
                  <a:cubicBezTo>
                    <a:pt x="1354" y="10667"/>
                    <a:pt x="1336" y="10786"/>
                    <a:pt x="1264" y="10917"/>
                  </a:cubicBezTo>
                  <a:cubicBezTo>
                    <a:pt x="1247" y="10935"/>
                    <a:pt x="1211" y="10953"/>
                    <a:pt x="1229" y="10989"/>
                  </a:cubicBezTo>
                  <a:cubicBezTo>
                    <a:pt x="1348" y="10929"/>
                    <a:pt x="1467" y="10840"/>
                    <a:pt x="1473" y="10768"/>
                  </a:cubicBezTo>
                  <a:cubicBezTo>
                    <a:pt x="1479" y="10667"/>
                    <a:pt x="1539" y="10649"/>
                    <a:pt x="1616" y="10625"/>
                  </a:cubicBezTo>
                  <a:lnTo>
                    <a:pt x="1706" y="10601"/>
                  </a:lnTo>
                  <a:cubicBezTo>
                    <a:pt x="1735" y="10589"/>
                    <a:pt x="1783" y="10571"/>
                    <a:pt x="1765" y="10530"/>
                  </a:cubicBezTo>
                  <a:cubicBezTo>
                    <a:pt x="1747" y="10482"/>
                    <a:pt x="1706" y="10488"/>
                    <a:pt x="1664" y="10488"/>
                  </a:cubicBezTo>
                  <a:cubicBezTo>
                    <a:pt x="1604" y="10524"/>
                    <a:pt x="1557" y="10583"/>
                    <a:pt x="1485" y="10625"/>
                  </a:cubicBezTo>
                  <a:close/>
                  <a:moveTo>
                    <a:pt x="1592" y="12205"/>
                  </a:moveTo>
                  <a:cubicBezTo>
                    <a:pt x="1712" y="12163"/>
                    <a:pt x="1801" y="12109"/>
                    <a:pt x="1783" y="11931"/>
                  </a:cubicBezTo>
                  <a:cubicBezTo>
                    <a:pt x="1712" y="12038"/>
                    <a:pt x="1652" y="12121"/>
                    <a:pt x="1592" y="12205"/>
                  </a:cubicBezTo>
                  <a:close/>
                  <a:moveTo>
                    <a:pt x="1682" y="11722"/>
                  </a:moveTo>
                  <a:cubicBezTo>
                    <a:pt x="1712" y="11704"/>
                    <a:pt x="1747" y="11698"/>
                    <a:pt x="1777" y="11686"/>
                  </a:cubicBezTo>
                  <a:cubicBezTo>
                    <a:pt x="1801" y="11674"/>
                    <a:pt x="1813" y="11668"/>
                    <a:pt x="1807" y="11638"/>
                  </a:cubicBezTo>
                  <a:cubicBezTo>
                    <a:pt x="1807" y="11633"/>
                    <a:pt x="1801" y="11615"/>
                    <a:pt x="1783" y="11615"/>
                  </a:cubicBezTo>
                  <a:cubicBezTo>
                    <a:pt x="1765" y="11609"/>
                    <a:pt x="1741" y="11615"/>
                    <a:pt x="1735" y="11638"/>
                  </a:cubicBezTo>
                  <a:cubicBezTo>
                    <a:pt x="1718" y="11668"/>
                    <a:pt x="1694" y="11692"/>
                    <a:pt x="1682" y="11722"/>
                  </a:cubicBezTo>
                  <a:close/>
                </a:path>
              </a:pathLst>
            </a:custGeom>
            <a:solidFill>
              <a:srgbClr val="92D9F5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38"/>
            <p:cNvSpPr/>
            <p:nvPr/>
          </p:nvSpPr>
          <p:spPr>
            <a:xfrm>
              <a:off x="-2680227" y="4120405"/>
              <a:ext cx="339184" cy="122294"/>
            </a:xfrm>
            <a:custGeom>
              <a:rect b="b" l="l" r="r" t="t"/>
              <a:pathLst>
                <a:path extrusionOk="0" h="574" w="1592">
                  <a:moveTo>
                    <a:pt x="531" y="1"/>
                  </a:moveTo>
                  <a:cubicBezTo>
                    <a:pt x="727" y="31"/>
                    <a:pt x="888" y="84"/>
                    <a:pt x="1055" y="144"/>
                  </a:cubicBezTo>
                  <a:cubicBezTo>
                    <a:pt x="1163" y="180"/>
                    <a:pt x="1264" y="233"/>
                    <a:pt x="1371" y="269"/>
                  </a:cubicBezTo>
                  <a:cubicBezTo>
                    <a:pt x="1413" y="281"/>
                    <a:pt x="1449" y="305"/>
                    <a:pt x="1485" y="323"/>
                  </a:cubicBezTo>
                  <a:cubicBezTo>
                    <a:pt x="1544" y="353"/>
                    <a:pt x="1592" y="400"/>
                    <a:pt x="1580" y="472"/>
                  </a:cubicBezTo>
                  <a:cubicBezTo>
                    <a:pt x="1574" y="519"/>
                    <a:pt x="1449" y="573"/>
                    <a:pt x="1383" y="561"/>
                  </a:cubicBezTo>
                  <a:cubicBezTo>
                    <a:pt x="1294" y="537"/>
                    <a:pt x="1204" y="502"/>
                    <a:pt x="1115" y="460"/>
                  </a:cubicBezTo>
                  <a:cubicBezTo>
                    <a:pt x="1055" y="430"/>
                    <a:pt x="984" y="412"/>
                    <a:pt x="924" y="382"/>
                  </a:cubicBezTo>
                  <a:cubicBezTo>
                    <a:pt x="787" y="311"/>
                    <a:pt x="650" y="323"/>
                    <a:pt x="537" y="448"/>
                  </a:cubicBezTo>
                  <a:cubicBezTo>
                    <a:pt x="507" y="484"/>
                    <a:pt x="471" y="484"/>
                    <a:pt x="429" y="490"/>
                  </a:cubicBezTo>
                  <a:cubicBezTo>
                    <a:pt x="310" y="514"/>
                    <a:pt x="197" y="454"/>
                    <a:pt x="90" y="424"/>
                  </a:cubicBezTo>
                  <a:cubicBezTo>
                    <a:pt x="48" y="412"/>
                    <a:pt x="0" y="353"/>
                    <a:pt x="48" y="311"/>
                  </a:cubicBezTo>
                  <a:cubicBezTo>
                    <a:pt x="203" y="174"/>
                    <a:pt x="340" y="25"/>
                    <a:pt x="531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38"/>
            <p:cNvSpPr/>
            <p:nvPr/>
          </p:nvSpPr>
          <p:spPr>
            <a:xfrm>
              <a:off x="-2176137" y="4183896"/>
              <a:ext cx="197289" cy="89270"/>
            </a:xfrm>
            <a:custGeom>
              <a:rect b="b" l="l" r="r" t="t"/>
              <a:pathLst>
                <a:path extrusionOk="0" h="419" w="926">
                  <a:moveTo>
                    <a:pt x="1" y="19"/>
                  </a:moveTo>
                  <a:cubicBezTo>
                    <a:pt x="192" y="1"/>
                    <a:pt x="722" y="168"/>
                    <a:pt x="925" y="299"/>
                  </a:cubicBezTo>
                  <a:cubicBezTo>
                    <a:pt x="877" y="394"/>
                    <a:pt x="794" y="418"/>
                    <a:pt x="704" y="406"/>
                  </a:cubicBezTo>
                  <a:cubicBezTo>
                    <a:pt x="633" y="394"/>
                    <a:pt x="549" y="376"/>
                    <a:pt x="478" y="359"/>
                  </a:cubicBezTo>
                  <a:cubicBezTo>
                    <a:pt x="424" y="347"/>
                    <a:pt x="394" y="323"/>
                    <a:pt x="371" y="263"/>
                  </a:cubicBezTo>
                  <a:cubicBezTo>
                    <a:pt x="317" y="138"/>
                    <a:pt x="180" y="108"/>
                    <a:pt x="61" y="55"/>
                  </a:cubicBezTo>
                  <a:cubicBezTo>
                    <a:pt x="37" y="49"/>
                    <a:pt x="13" y="55"/>
                    <a:pt x="1" y="19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38"/>
            <p:cNvSpPr/>
            <p:nvPr/>
          </p:nvSpPr>
          <p:spPr>
            <a:xfrm>
              <a:off x="-2625684" y="3956565"/>
              <a:ext cx="125916" cy="73930"/>
            </a:xfrm>
            <a:custGeom>
              <a:rect b="b" l="l" r="r" t="t"/>
              <a:pathLst>
                <a:path extrusionOk="0" h="347" w="591">
                  <a:moveTo>
                    <a:pt x="471" y="347"/>
                  </a:moveTo>
                  <a:cubicBezTo>
                    <a:pt x="358" y="323"/>
                    <a:pt x="239" y="305"/>
                    <a:pt x="126" y="275"/>
                  </a:cubicBezTo>
                  <a:cubicBezTo>
                    <a:pt x="72" y="263"/>
                    <a:pt x="12" y="233"/>
                    <a:pt x="6" y="168"/>
                  </a:cubicBezTo>
                  <a:cubicBezTo>
                    <a:pt x="0" y="108"/>
                    <a:pt x="60" y="78"/>
                    <a:pt x="96" y="48"/>
                  </a:cubicBezTo>
                  <a:cubicBezTo>
                    <a:pt x="149" y="7"/>
                    <a:pt x="203" y="1"/>
                    <a:pt x="257" y="7"/>
                  </a:cubicBezTo>
                  <a:cubicBezTo>
                    <a:pt x="358" y="25"/>
                    <a:pt x="448" y="84"/>
                    <a:pt x="525" y="126"/>
                  </a:cubicBezTo>
                  <a:cubicBezTo>
                    <a:pt x="579" y="156"/>
                    <a:pt x="591" y="209"/>
                    <a:pt x="573" y="269"/>
                  </a:cubicBezTo>
                  <a:cubicBezTo>
                    <a:pt x="567" y="329"/>
                    <a:pt x="519" y="347"/>
                    <a:pt x="471" y="347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38"/>
            <p:cNvSpPr/>
            <p:nvPr/>
          </p:nvSpPr>
          <p:spPr>
            <a:xfrm>
              <a:off x="-2314410" y="4190287"/>
              <a:ext cx="193241" cy="47298"/>
            </a:xfrm>
            <a:custGeom>
              <a:rect b="b" l="l" r="r" t="t"/>
              <a:pathLst>
                <a:path extrusionOk="0" h="222" w="907">
                  <a:moveTo>
                    <a:pt x="906" y="215"/>
                  </a:moveTo>
                  <a:cubicBezTo>
                    <a:pt x="757" y="221"/>
                    <a:pt x="632" y="221"/>
                    <a:pt x="507" y="168"/>
                  </a:cubicBezTo>
                  <a:cubicBezTo>
                    <a:pt x="435" y="126"/>
                    <a:pt x="352" y="150"/>
                    <a:pt x="274" y="174"/>
                  </a:cubicBezTo>
                  <a:cubicBezTo>
                    <a:pt x="179" y="203"/>
                    <a:pt x="96" y="180"/>
                    <a:pt x="0" y="120"/>
                  </a:cubicBezTo>
                  <a:cubicBezTo>
                    <a:pt x="423" y="1"/>
                    <a:pt x="656" y="7"/>
                    <a:pt x="906" y="215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38"/>
            <p:cNvSpPr/>
            <p:nvPr/>
          </p:nvSpPr>
          <p:spPr>
            <a:xfrm>
              <a:off x="-2541954" y="3912250"/>
              <a:ext cx="95662" cy="66260"/>
            </a:xfrm>
            <a:custGeom>
              <a:rect b="b" l="l" r="r" t="t"/>
              <a:pathLst>
                <a:path extrusionOk="0" h="311" w="449">
                  <a:moveTo>
                    <a:pt x="7" y="0"/>
                  </a:moveTo>
                  <a:cubicBezTo>
                    <a:pt x="144" y="30"/>
                    <a:pt x="245" y="72"/>
                    <a:pt x="353" y="119"/>
                  </a:cubicBezTo>
                  <a:cubicBezTo>
                    <a:pt x="388" y="143"/>
                    <a:pt x="448" y="149"/>
                    <a:pt x="424" y="221"/>
                  </a:cubicBezTo>
                  <a:cubicBezTo>
                    <a:pt x="418" y="256"/>
                    <a:pt x="305" y="310"/>
                    <a:pt x="269" y="286"/>
                  </a:cubicBezTo>
                  <a:cubicBezTo>
                    <a:pt x="204" y="250"/>
                    <a:pt x="144" y="227"/>
                    <a:pt x="78" y="203"/>
                  </a:cubicBezTo>
                  <a:cubicBezTo>
                    <a:pt x="1" y="173"/>
                    <a:pt x="31" y="84"/>
                    <a:pt x="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38"/>
            <p:cNvSpPr/>
            <p:nvPr/>
          </p:nvSpPr>
          <p:spPr>
            <a:xfrm>
              <a:off x="-2295448" y="4182617"/>
              <a:ext cx="17897" cy="12996"/>
            </a:xfrm>
            <a:custGeom>
              <a:rect b="b" l="l" r="r" t="t"/>
              <a:pathLst>
                <a:path extrusionOk="0" h="61" w="84">
                  <a:moveTo>
                    <a:pt x="84" y="7"/>
                  </a:moveTo>
                  <a:cubicBezTo>
                    <a:pt x="66" y="25"/>
                    <a:pt x="60" y="37"/>
                    <a:pt x="42" y="43"/>
                  </a:cubicBezTo>
                  <a:cubicBezTo>
                    <a:pt x="30" y="61"/>
                    <a:pt x="12" y="55"/>
                    <a:pt x="7" y="37"/>
                  </a:cubicBezTo>
                  <a:cubicBezTo>
                    <a:pt x="1" y="25"/>
                    <a:pt x="7" y="7"/>
                    <a:pt x="18" y="7"/>
                  </a:cubicBezTo>
                  <a:cubicBezTo>
                    <a:pt x="42" y="1"/>
                    <a:pt x="60" y="1"/>
                    <a:pt x="84" y="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38"/>
            <p:cNvSpPr/>
            <p:nvPr/>
          </p:nvSpPr>
          <p:spPr>
            <a:xfrm>
              <a:off x="-2897544" y="1781907"/>
              <a:ext cx="212416" cy="2116488"/>
            </a:xfrm>
            <a:custGeom>
              <a:rect b="b" l="l" r="r" t="t"/>
              <a:pathLst>
                <a:path extrusionOk="0" h="9934" w="997">
                  <a:moveTo>
                    <a:pt x="394" y="9546"/>
                  </a:moveTo>
                  <a:cubicBezTo>
                    <a:pt x="466" y="9492"/>
                    <a:pt x="513" y="9433"/>
                    <a:pt x="591" y="9433"/>
                  </a:cubicBezTo>
                  <a:cubicBezTo>
                    <a:pt x="627" y="9433"/>
                    <a:pt x="674" y="9427"/>
                    <a:pt x="686" y="9468"/>
                  </a:cubicBezTo>
                  <a:cubicBezTo>
                    <a:pt x="704" y="9516"/>
                    <a:pt x="656" y="9534"/>
                    <a:pt x="627" y="9546"/>
                  </a:cubicBezTo>
                  <a:cubicBezTo>
                    <a:pt x="597" y="9558"/>
                    <a:pt x="567" y="9558"/>
                    <a:pt x="537" y="9570"/>
                  </a:cubicBezTo>
                  <a:cubicBezTo>
                    <a:pt x="466" y="9594"/>
                    <a:pt x="406" y="9617"/>
                    <a:pt x="394" y="9713"/>
                  </a:cubicBezTo>
                  <a:cubicBezTo>
                    <a:pt x="388" y="9784"/>
                    <a:pt x="275" y="9874"/>
                    <a:pt x="150" y="9933"/>
                  </a:cubicBezTo>
                  <a:cubicBezTo>
                    <a:pt x="138" y="9898"/>
                    <a:pt x="173" y="9874"/>
                    <a:pt x="185" y="9862"/>
                  </a:cubicBezTo>
                  <a:cubicBezTo>
                    <a:pt x="263" y="9731"/>
                    <a:pt x="275" y="9612"/>
                    <a:pt x="227" y="9474"/>
                  </a:cubicBezTo>
                  <a:cubicBezTo>
                    <a:pt x="78" y="9069"/>
                    <a:pt x="1" y="8652"/>
                    <a:pt x="66" y="8210"/>
                  </a:cubicBezTo>
                  <a:cubicBezTo>
                    <a:pt x="179" y="7537"/>
                    <a:pt x="150" y="6857"/>
                    <a:pt x="144" y="6171"/>
                  </a:cubicBezTo>
                  <a:cubicBezTo>
                    <a:pt x="144" y="5939"/>
                    <a:pt x="168" y="5718"/>
                    <a:pt x="185" y="5492"/>
                  </a:cubicBezTo>
                  <a:cubicBezTo>
                    <a:pt x="227" y="5080"/>
                    <a:pt x="257" y="4675"/>
                    <a:pt x="269" y="4264"/>
                  </a:cubicBezTo>
                  <a:cubicBezTo>
                    <a:pt x="299" y="3524"/>
                    <a:pt x="323" y="2785"/>
                    <a:pt x="412" y="2052"/>
                  </a:cubicBezTo>
                  <a:cubicBezTo>
                    <a:pt x="436" y="1879"/>
                    <a:pt x="424" y="1700"/>
                    <a:pt x="424" y="1527"/>
                  </a:cubicBezTo>
                  <a:cubicBezTo>
                    <a:pt x="424" y="1229"/>
                    <a:pt x="484" y="955"/>
                    <a:pt x="633" y="692"/>
                  </a:cubicBezTo>
                  <a:cubicBezTo>
                    <a:pt x="752" y="484"/>
                    <a:pt x="805" y="251"/>
                    <a:pt x="752" y="7"/>
                  </a:cubicBezTo>
                  <a:cubicBezTo>
                    <a:pt x="770" y="1"/>
                    <a:pt x="782" y="1"/>
                    <a:pt x="799" y="7"/>
                  </a:cubicBezTo>
                  <a:cubicBezTo>
                    <a:pt x="972" y="61"/>
                    <a:pt x="996" y="96"/>
                    <a:pt x="972" y="275"/>
                  </a:cubicBezTo>
                  <a:cubicBezTo>
                    <a:pt x="937" y="478"/>
                    <a:pt x="901" y="687"/>
                    <a:pt x="776" y="859"/>
                  </a:cubicBezTo>
                  <a:cubicBezTo>
                    <a:pt x="686" y="979"/>
                    <a:pt x="650" y="1116"/>
                    <a:pt x="662" y="1259"/>
                  </a:cubicBezTo>
                  <a:cubicBezTo>
                    <a:pt x="686" y="1575"/>
                    <a:pt x="692" y="1879"/>
                    <a:pt x="674" y="2189"/>
                  </a:cubicBezTo>
                  <a:cubicBezTo>
                    <a:pt x="662" y="2272"/>
                    <a:pt x="734" y="2338"/>
                    <a:pt x="716" y="2421"/>
                  </a:cubicBezTo>
                  <a:cubicBezTo>
                    <a:pt x="692" y="2541"/>
                    <a:pt x="710" y="2654"/>
                    <a:pt x="722" y="2773"/>
                  </a:cubicBezTo>
                  <a:cubicBezTo>
                    <a:pt x="788" y="3256"/>
                    <a:pt x="776" y="3739"/>
                    <a:pt x="740" y="4228"/>
                  </a:cubicBezTo>
                  <a:cubicBezTo>
                    <a:pt x="722" y="4395"/>
                    <a:pt x="746" y="4562"/>
                    <a:pt x="746" y="4735"/>
                  </a:cubicBezTo>
                  <a:cubicBezTo>
                    <a:pt x="740" y="4991"/>
                    <a:pt x="746" y="5247"/>
                    <a:pt x="692" y="5498"/>
                  </a:cubicBezTo>
                  <a:cubicBezTo>
                    <a:pt x="656" y="5665"/>
                    <a:pt x="686" y="5838"/>
                    <a:pt x="656" y="6005"/>
                  </a:cubicBezTo>
                  <a:cubicBezTo>
                    <a:pt x="627" y="6171"/>
                    <a:pt x="609" y="6332"/>
                    <a:pt x="573" y="6499"/>
                  </a:cubicBezTo>
                  <a:cubicBezTo>
                    <a:pt x="531" y="6672"/>
                    <a:pt x="501" y="6851"/>
                    <a:pt x="478" y="7030"/>
                  </a:cubicBezTo>
                  <a:cubicBezTo>
                    <a:pt x="448" y="7257"/>
                    <a:pt x="424" y="7489"/>
                    <a:pt x="352" y="7716"/>
                  </a:cubicBezTo>
                  <a:cubicBezTo>
                    <a:pt x="275" y="7954"/>
                    <a:pt x="233" y="8199"/>
                    <a:pt x="191" y="8449"/>
                  </a:cubicBezTo>
                  <a:cubicBezTo>
                    <a:pt x="156" y="8652"/>
                    <a:pt x="150" y="8848"/>
                    <a:pt x="239" y="9033"/>
                  </a:cubicBezTo>
                  <a:cubicBezTo>
                    <a:pt x="305" y="9182"/>
                    <a:pt x="334" y="9367"/>
                    <a:pt x="394" y="9546"/>
                  </a:cubicBezTo>
                  <a:close/>
                  <a:moveTo>
                    <a:pt x="317" y="6839"/>
                  </a:moveTo>
                  <a:cubicBezTo>
                    <a:pt x="406" y="6440"/>
                    <a:pt x="442" y="6046"/>
                    <a:pt x="484" y="5647"/>
                  </a:cubicBezTo>
                  <a:cubicBezTo>
                    <a:pt x="513" y="5373"/>
                    <a:pt x="543" y="5104"/>
                    <a:pt x="555" y="4830"/>
                  </a:cubicBezTo>
                  <a:cubicBezTo>
                    <a:pt x="555" y="4562"/>
                    <a:pt x="573" y="4293"/>
                    <a:pt x="597" y="4025"/>
                  </a:cubicBezTo>
                  <a:cubicBezTo>
                    <a:pt x="615" y="3751"/>
                    <a:pt x="644" y="3465"/>
                    <a:pt x="603" y="3179"/>
                  </a:cubicBezTo>
                  <a:cubicBezTo>
                    <a:pt x="573" y="2964"/>
                    <a:pt x="543" y="2749"/>
                    <a:pt x="585" y="2535"/>
                  </a:cubicBezTo>
                  <a:cubicBezTo>
                    <a:pt x="591" y="2487"/>
                    <a:pt x="597" y="2433"/>
                    <a:pt x="573" y="2386"/>
                  </a:cubicBezTo>
                  <a:cubicBezTo>
                    <a:pt x="531" y="2433"/>
                    <a:pt x="525" y="2481"/>
                    <a:pt x="525" y="2541"/>
                  </a:cubicBezTo>
                  <a:cubicBezTo>
                    <a:pt x="525" y="2636"/>
                    <a:pt x="531" y="2743"/>
                    <a:pt x="513" y="2839"/>
                  </a:cubicBezTo>
                  <a:cubicBezTo>
                    <a:pt x="472" y="3059"/>
                    <a:pt x="472" y="3292"/>
                    <a:pt x="466" y="3518"/>
                  </a:cubicBezTo>
                  <a:cubicBezTo>
                    <a:pt x="442" y="3989"/>
                    <a:pt x="442" y="4448"/>
                    <a:pt x="382" y="4908"/>
                  </a:cubicBezTo>
                  <a:cubicBezTo>
                    <a:pt x="352" y="5176"/>
                    <a:pt x="346" y="5444"/>
                    <a:pt x="323" y="5712"/>
                  </a:cubicBezTo>
                  <a:cubicBezTo>
                    <a:pt x="317" y="5778"/>
                    <a:pt x="299" y="5844"/>
                    <a:pt x="305" y="5903"/>
                  </a:cubicBezTo>
                  <a:cubicBezTo>
                    <a:pt x="323" y="6177"/>
                    <a:pt x="329" y="6458"/>
                    <a:pt x="293" y="6738"/>
                  </a:cubicBezTo>
                  <a:cubicBezTo>
                    <a:pt x="269" y="6774"/>
                    <a:pt x="275" y="6809"/>
                    <a:pt x="317" y="683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38"/>
            <p:cNvSpPr/>
            <p:nvPr/>
          </p:nvSpPr>
          <p:spPr>
            <a:xfrm>
              <a:off x="-2559637" y="1792134"/>
              <a:ext cx="57312" cy="132307"/>
            </a:xfrm>
            <a:custGeom>
              <a:rect b="b" l="l" r="r" t="t"/>
              <a:pathLst>
                <a:path extrusionOk="0" h="621" w="269">
                  <a:moveTo>
                    <a:pt x="48" y="621"/>
                  </a:moveTo>
                  <a:cubicBezTo>
                    <a:pt x="48" y="430"/>
                    <a:pt x="18" y="233"/>
                    <a:pt x="0" y="42"/>
                  </a:cubicBezTo>
                  <a:cubicBezTo>
                    <a:pt x="72" y="1"/>
                    <a:pt x="108" y="42"/>
                    <a:pt x="144" y="90"/>
                  </a:cubicBezTo>
                  <a:cubicBezTo>
                    <a:pt x="269" y="257"/>
                    <a:pt x="233" y="478"/>
                    <a:pt x="48" y="6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38"/>
            <p:cNvSpPr/>
            <p:nvPr/>
          </p:nvSpPr>
          <p:spPr>
            <a:xfrm>
              <a:off x="-2790803" y="4093773"/>
              <a:ext cx="44742" cy="58590"/>
            </a:xfrm>
            <a:custGeom>
              <a:rect b="b" l="l" r="r" t="t"/>
              <a:pathLst>
                <a:path extrusionOk="0" h="275" w="210">
                  <a:moveTo>
                    <a:pt x="0" y="275"/>
                  </a:moveTo>
                  <a:cubicBezTo>
                    <a:pt x="60" y="191"/>
                    <a:pt x="120" y="114"/>
                    <a:pt x="191" y="1"/>
                  </a:cubicBezTo>
                  <a:cubicBezTo>
                    <a:pt x="209" y="179"/>
                    <a:pt x="120" y="233"/>
                    <a:pt x="0" y="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38"/>
            <p:cNvSpPr/>
            <p:nvPr/>
          </p:nvSpPr>
          <p:spPr>
            <a:xfrm>
              <a:off x="-2771841" y="4026448"/>
              <a:ext cx="28123" cy="23010"/>
            </a:xfrm>
            <a:custGeom>
              <a:rect b="b" l="l" r="r" t="t"/>
              <a:pathLst>
                <a:path extrusionOk="0" h="108" w="132">
                  <a:moveTo>
                    <a:pt x="1" y="108"/>
                  </a:moveTo>
                  <a:cubicBezTo>
                    <a:pt x="13" y="78"/>
                    <a:pt x="37" y="54"/>
                    <a:pt x="49" y="24"/>
                  </a:cubicBezTo>
                  <a:cubicBezTo>
                    <a:pt x="66" y="1"/>
                    <a:pt x="90" y="1"/>
                    <a:pt x="102" y="1"/>
                  </a:cubicBezTo>
                  <a:cubicBezTo>
                    <a:pt x="108" y="1"/>
                    <a:pt x="120" y="19"/>
                    <a:pt x="126" y="24"/>
                  </a:cubicBezTo>
                  <a:cubicBezTo>
                    <a:pt x="132" y="54"/>
                    <a:pt x="114" y="60"/>
                    <a:pt x="96" y="72"/>
                  </a:cubicBezTo>
                  <a:cubicBezTo>
                    <a:pt x="66" y="84"/>
                    <a:pt x="31" y="90"/>
                    <a:pt x="1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38"/>
            <p:cNvSpPr/>
            <p:nvPr/>
          </p:nvSpPr>
          <p:spPr>
            <a:xfrm>
              <a:off x="-2549410" y="1924228"/>
              <a:ext cx="213" cy="21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473D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25" name="Google Shape;1825;p38"/>
          <p:cNvSpPr txBox="1"/>
          <p:nvPr>
            <p:ph idx="12" type="sldNum"/>
          </p:nvPr>
        </p:nvSpPr>
        <p:spPr>
          <a:xfrm>
            <a:off x="8400004" y="4744000"/>
            <a:ext cx="4833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26" name="Google Shape;1826;p38"/>
          <p:cNvSpPr txBox="1"/>
          <p:nvPr>
            <p:ph idx="2" type="sldNum"/>
          </p:nvPr>
        </p:nvSpPr>
        <p:spPr>
          <a:xfrm>
            <a:off x="7361026" y="4740075"/>
            <a:ext cx="12387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US"/>
              <a:t>Ref X-Ray Exp / 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8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p3"/>
          <p:cNvSpPr txBox="1"/>
          <p:nvPr>
            <p:ph type="title"/>
          </p:nvPr>
        </p:nvSpPr>
        <p:spPr>
          <a:xfrm>
            <a:off x="760131" y="2515735"/>
            <a:ext cx="35388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4400"/>
              <a:t>Giới thiệu</a:t>
            </a:r>
            <a:endParaRPr sz="4400"/>
          </a:p>
        </p:txBody>
      </p:sp>
      <p:sp>
        <p:nvSpPr>
          <p:cNvPr id="1310" name="Google Shape;1310;p3"/>
          <p:cNvSpPr txBox="1"/>
          <p:nvPr>
            <p:ph idx="2" type="title"/>
          </p:nvPr>
        </p:nvSpPr>
        <p:spPr>
          <a:xfrm>
            <a:off x="774950" y="1393217"/>
            <a:ext cx="3458100" cy="148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01</a:t>
            </a:r>
            <a:endParaRPr/>
          </a:p>
        </p:txBody>
      </p:sp>
      <p:sp>
        <p:nvSpPr>
          <p:cNvPr id="1311" name="Google Shape;1311;p3"/>
          <p:cNvSpPr txBox="1"/>
          <p:nvPr>
            <p:ph idx="12" type="sldNum"/>
          </p:nvPr>
        </p:nvSpPr>
        <p:spPr>
          <a:xfrm>
            <a:off x="8400004" y="4744000"/>
            <a:ext cx="4833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312" name="Google Shape;1312;p3"/>
          <p:cNvGrpSpPr/>
          <p:nvPr/>
        </p:nvGrpSpPr>
        <p:grpSpPr>
          <a:xfrm>
            <a:off x="5251189" y="737601"/>
            <a:ext cx="2597031" cy="3668298"/>
            <a:chOff x="5068847" y="249576"/>
            <a:chExt cx="3028255" cy="4277400"/>
          </a:xfrm>
        </p:grpSpPr>
        <p:sp>
          <p:nvSpPr>
            <p:cNvPr id="1313" name="Google Shape;1313;p3"/>
            <p:cNvSpPr/>
            <p:nvPr/>
          </p:nvSpPr>
          <p:spPr>
            <a:xfrm>
              <a:off x="5905094" y="3441391"/>
              <a:ext cx="1264479" cy="351651"/>
            </a:xfrm>
            <a:custGeom>
              <a:rect b="b" l="l" r="r" t="t"/>
              <a:pathLst>
                <a:path extrusionOk="0" h="574" w="2064">
                  <a:moveTo>
                    <a:pt x="2064" y="305"/>
                  </a:moveTo>
                  <a:cubicBezTo>
                    <a:pt x="2064" y="305"/>
                    <a:pt x="2004" y="90"/>
                    <a:pt x="1998" y="84"/>
                  </a:cubicBezTo>
                  <a:cubicBezTo>
                    <a:pt x="1992" y="72"/>
                    <a:pt x="1956" y="7"/>
                    <a:pt x="1932" y="13"/>
                  </a:cubicBezTo>
                  <a:cubicBezTo>
                    <a:pt x="1914" y="25"/>
                    <a:pt x="1724" y="37"/>
                    <a:pt x="1706" y="43"/>
                  </a:cubicBezTo>
                  <a:cubicBezTo>
                    <a:pt x="1694" y="43"/>
                    <a:pt x="1527" y="55"/>
                    <a:pt x="1461" y="61"/>
                  </a:cubicBezTo>
                  <a:cubicBezTo>
                    <a:pt x="1396" y="67"/>
                    <a:pt x="1235" y="61"/>
                    <a:pt x="1145" y="67"/>
                  </a:cubicBezTo>
                  <a:cubicBezTo>
                    <a:pt x="1068" y="67"/>
                    <a:pt x="907" y="61"/>
                    <a:pt x="847" y="55"/>
                  </a:cubicBezTo>
                  <a:cubicBezTo>
                    <a:pt x="782" y="55"/>
                    <a:pt x="692" y="31"/>
                    <a:pt x="639" y="31"/>
                  </a:cubicBezTo>
                  <a:cubicBezTo>
                    <a:pt x="591" y="31"/>
                    <a:pt x="472" y="1"/>
                    <a:pt x="436" y="13"/>
                  </a:cubicBezTo>
                  <a:cubicBezTo>
                    <a:pt x="394" y="31"/>
                    <a:pt x="329" y="61"/>
                    <a:pt x="317" y="96"/>
                  </a:cubicBezTo>
                  <a:cubicBezTo>
                    <a:pt x="299" y="132"/>
                    <a:pt x="269" y="233"/>
                    <a:pt x="227" y="245"/>
                  </a:cubicBezTo>
                  <a:cubicBezTo>
                    <a:pt x="180" y="263"/>
                    <a:pt x="114" y="180"/>
                    <a:pt x="66" y="251"/>
                  </a:cubicBezTo>
                  <a:cubicBezTo>
                    <a:pt x="25" y="335"/>
                    <a:pt x="1" y="365"/>
                    <a:pt x="25" y="412"/>
                  </a:cubicBezTo>
                  <a:cubicBezTo>
                    <a:pt x="48" y="454"/>
                    <a:pt x="25" y="490"/>
                    <a:pt x="114" y="502"/>
                  </a:cubicBezTo>
                  <a:cubicBezTo>
                    <a:pt x="203" y="502"/>
                    <a:pt x="233" y="478"/>
                    <a:pt x="317" y="490"/>
                  </a:cubicBezTo>
                  <a:cubicBezTo>
                    <a:pt x="394" y="508"/>
                    <a:pt x="466" y="520"/>
                    <a:pt x="537" y="537"/>
                  </a:cubicBezTo>
                  <a:cubicBezTo>
                    <a:pt x="621" y="549"/>
                    <a:pt x="657" y="567"/>
                    <a:pt x="740" y="567"/>
                  </a:cubicBezTo>
                  <a:lnTo>
                    <a:pt x="901" y="567"/>
                  </a:lnTo>
                  <a:lnTo>
                    <a:pt x="1151" y="567"/>
                  </a:lnTo>
                  <a:lnTo>
                    <a:pt x="1378" y="567"/>
                  </a:lnTo>
                  <a:cubicBezTo>
                    <a:pt x="1467" y="567"/>
                    <a:pt x="1497" y="573"/>
                    <a:pt x="1610" y="561"/>
                  </a:cubicBezTo>
                  <a:cubicBezTo>
                    <a:pt x="1724" y="543"/>
                    <a:pt x="1658" y="561"/>
                    <a:pt x="1777" y="537"/>
                  </a:cubicBezTo>
                  <a:cubicBezTo>
                    <a:pt x="1897" y="514"/>
                    <a:pt x="1944" y="514"/>
                    <a:pt x="1986" y="484"/>
                  </a:cubicBezTo>
                  <a:cubicBezTo>
                    <a:pt x="2022" y="454"/>
                    <a:pt x="2052" y="394"/>
                    <a:pt x="2052" y="394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3"/>
            <p:cNvSpPr/>
            <p:nvPr/>
          </p:nvSpPr>
          <p:spPr>
            <a:xfrm>
              <a:off x="5068847" y="249576"/>
              <a:ext cx="3028255" cy="4277400"/>
            </a:xfrm>
            <a:custGeom>
              <a:rect b="b" l="l" r="r" t="t"/>
              <a:pathLst>
                <a:path extrusionOk="0" h="6982" w="4943">
                  <a:moveTo>
                    <a:pt x="1479" y="6636"/>
                  </a:moveTo>
                  <a:cubicBezTo>
                    <a:pt x="1491" y="6648"/>
                    <a:pt x="1515" y="6654"/>
                    <a:pt x="1533" y="6672"/>
                  </a:cubicBezTo>
                  <a:lnTo>
                    <a:pt x="1580" y="6707"/>
                  </a:lnTo>
                  <a:cubicBezTo>
                    <a:pt x="1598" y="6713"/>
                    <a:pt x="1604" y="6725"/>
                    <a:pt x="1622" y="6731"/>
                  </a:cubicBezTo>
                  <a:cubicBezTo>
                    <a:pt x="1628" y="6737"/>
                    <a:pt x="1640" y="6743"/>
                    <a:pt x="1652" y="6749"/>
                  </a:cubicBezTo>
                  <a:cubicBezTo>
                    <a:pt x="1658" y="6761"/>
                    <a:pt x="1670" y="6767"/>
                    <a:pt x="1682" y="6773"/>
                  </a:cubicBezTo>
                  <a:cubicBezTo>
                    <a:pt x="1694" y="6779"/>
                    <a:pt x="1700" y="6791"/>
                    <a:pt x="1711" y="6797"/>
                  </a:cubicBezTo>
                  <a:cubicBezTo>
                    <a:pt x="1711" y="6791"/>
                    <a:pt x="1807" y="6850"/>
                    <a:pt x="1807" y="6839"/>
                  </a:cubicBezTo>
                  <a:cubicBezTo>
                    <a:pt x="1968" y="6922"/>
                    <a:pt x="2027" y="6898"/>
                    <a:pt x="2218" y="6839"/>
                  </a:cubicBezTo>
                  <a:cubicBezTo>
                    <a:pt x="2290" y="6809"/>
                    <a:pt x="2385" y="6821"/>
                    <a:pt x="2445" y="6839"/>
                  </a:cubicBezTo>
                  <a:cubicBezTo>
                    <a:pt x="2624" y="6910"/>
                    <a:pt x="2767" y="6982"/>
                    <a:pt x="2946" y="6916"/>
                  </a:cubicBezTo>
                  <a:cubicBezTo>
                    <a:pt x="2999" y="6898"/>
                    <a:pt x="3083" y="6833"/>
                    <a:pt x="3142" y="6809"/>
                  </a:cubicBezTo>
                  <a:cubicBezTo>
                    <a:pt x="3309" y="6684"/>
                    <a:pt x="3393" y="6660"/>
                    <a:pt x="3572" y="6534"/>
                  </a:cubicBezTo>
                  <a:cubicBezTo>
                    <a:pt x="3637" y="6481"/>
                    <a:pt x="3667" y="6391"/>
                    <a:pt x="3744" y="6356"/>
                  </a:cubicBezTo>
                  <a:cubicBezTo>
                    <a:pt x="3756" y="6344"/>
                    <a:pt x="3780" y="6332"/>
                    <a:pt x="3786" y="6320"/>
                  </a:cubicBezTo>
                  <a:cubicBezTo>
                    <a:pt x="3923" y="6087"/>
                    <a:pt x="3995" y="6111"/>
                    <a:pt x="4043" y="5825"/>
                  </a:cubicBezTo>
                  <a:cubicBezTo>
                    <a:pt x="4084" y="5581"/>
                    <a:pt x="4114" y="5336"/>
                    <a:pt x="4162" y="5092"/>
                  </a:cubicBezTo>
                  <a:cubicBezTo>
                    <a:pt x="4168" y="5032"/>
                    <a:pt x="4186" y="4913"/>
                    <a:pt x="4239" y="4865"/>
                  </a:cubicBezTo>
                  <a:cubicBezTo>
                    <a:pt x="4526" y="4645"/>
                    <a:pt x="4555" y="4293"/>
                    <a:pt x="4502" y="3965"/>
                  </a:cubicBezTo>
                  <a:cubicBezTo>
                    <a:pt x="4466" y="3720"/>
                    <a:pt x="4496" y="3488"/>
                    <a:pt x="4597" y="3261"/>
                  </a:cubicBezTo>
                  <a:cubicBezTo>
                    <a:pt x="4770" y="2904"/>
                    <a:pt x="4931" y="2498"/>
                    <a:pt x="4937" y="2111"/>
                  </a:cubicBezTo>
                  <a:cubicBezTo>
                    <a:pt x="4943" y="1699"/>
                    <a:pt x="4728" y="1306"/>
                    <a:pt x="4502" y="960"/>
                  </a:cubicBezTo>
                  <a:cubicBezTo>
                    <a:pt x="4293" y="650"/>
                    <a:pt x="4001" y="423"/>
                    <a:pt x="3637" y="298"/>
                  </a:cubicBezTo>
                  <a:cubicBezTo>
                    <a:pt x="2761" y="0"/>
                    <a:pt x="2117" y="66"/>
                    <a:pt x="1276" y="418"/>
                  </a:cubicBezTo>
                  <a:cubicBezTo>
                    <a:pt x="698" y="662"/>
                    <a:pt x="239" y="1109"/>
                    <a:pt x="138" y="1759"/>
                  </a:cubicBezTo>
                  <a:cubicBezTo>
                    <a:pt x="30" y="2391"/>
                    <a:pt x="0" y="3005"/>
                    <a:pt x="287" y="3577"/>
                  </a:cubicBezTo>
                  <a:cubicBezTo>
                    <a:pt x="418" y="3846"/>
                    <a:pt x="507" y="4114"/>
                    <a:pt x="525" y="4412"/>
                  </a:cubicBezTo>
                  <a:cubicBezTo>
                    <a:pt x="531" y="4555"/>
                    <a:pt x="537" y="4710"/>
                    <a:pt x="650" y="4811"/>
                  </a:cubicBezTo>
                  <a:cubicBezTo>
                    <a:pt x="853" y="4990"/>
                    <a:pt x="853" y="5223"/>
                    <a:pt x="847" y="5461"/>
                  </a:cubicBezTo>
                  <a:cubicBezTo>
                    <a:pt x="835" y="5658"/>
                    <a:pt x="853" y="5843"/>
                    <a:pt x="877" y="6040"/>
                  </a:cubicBezTo>
                  <a:cubicBezTo>
                    <a:pt x="889" y="6171"/>
                    <a:pt x="948" y="6278"/>
                    <a:pt x="1062" y="6350"/>
                  </a:cubicBezTo>
                  <a:cubicBezTo>
                    <a:pt x="1205" y="6445"/>
                    <a:pt x="1330" y="6546"/>
                    <a:pt x="1473" y="6642"/>
                  </a:cubicBezTo>
                  <a:cubicBezTo>
                    <a:pt x="1473" y="6624"/>
                    <a:pt x="1473" y="6624"/>
                    <a:pt x="1479" y="6636"/>
                  </a:cubicBezTo>
                  <a:close/>
                  <a:moveTo>
                    <a:pt x="1032" y="4621"/>
                  </a:moveTo>
                  <a:cubicBezTo>
                    <a:pt x="883" y="4680"/>
                    <a:pt x="787" y="4656"/>
                    <a:pt x="710" y="4519"/>
                  </a:cubicBezTo>
                  <a:cubicBezTo>
                    <a:pt x="686" y="4478"/>
                    <a:pt x="680" y="4436"/>
                    <a:pt x="674" y="4400"/>
                  </a:cubicBezTo>
                  <a:cubicBezTo>
                    <a:pt x="656" y="4072"/>
                    <a:pt x="579" y="3744"/>
                    <a:pt x="591" y="3404"/>
                  </a:cubicBezTo>
                  <a:cubicBezTo>
                    <a:pt x="591" y="3357"/>
                    <a:pt x="609" y="3309"/>
                    <a:pt x="620" y="3267"/>
                  </a:cubicBezTo>
                  <a:cubicBezTo>
                    <a:pt x="716" y="3005"/>
                    <a:pt x="644" y="2767"/>
                    <a:pt x="519" y="2534"/>
                  </a:cubicBezTo>
                  <a:cubicBezTo>
                    <a:pt x="537" y="2820"/>
                    <a:pt x="609" y="3100"/>
                    <a:pt x="489" y="3398"/>
                  </a:cubicBezTo>
                  <a:cubicBezTo>
                    <a:pt x="370" y="3238"/>
                    <a:pt x="328" y="3065"/>
                    <a:pt x="299" y="2886"/>
                  </a:cubicBezTo>
                  <a:cubicBezTo>
                    <a:pt x="251" y="2504"/>
                    <a:pt x="209" y="2123"/>
                    <a:pt x="310" y="1747"/>
                  </a:cubicBezTo>
                  <a:cubicBezTo>
                    <a:pt x="412" y="1312"/>
                    <a:pt x="650" y="990"/>
                    <a:pt x="1008" y="745"/>
                  </a:cubicBezTo>
                  <a:cubicBezTo>
                    <a:pt x="1509" y="412"/>
                    <a:pt x="2057" y="274"/>
                    <a:pt x="2648" y="322"/>
                  </a:cubicBezTo>
                  <a:cubicBezTo>
                    <a:pt x="2963" y="346"/>
                    <a:pt x="3279" y="376"/>
                    <a:pt x="3578" y="483"/>
                  </a:cubicBezTo>
                  <a:cubicBezTo>
                    <a:pt x="3846" y="584"/>
                    <a:pt x="4072" y="739"/>
                    <a:pt x="4245" y="960"/>
                  </a:cubicBezTo>
                  <a:cubicBezTo>
                    <a:pt x="4728" y="1598"/>
                    <a:pt x="4877" y="2373"/>
                    <a:pt x="4412" y="3124"/>
                  </a:cubicBezTo>
                  <a:cubicBezTo>
                    <a:pt x="4221" y="2969"/>
                    <a:pt x="4019" y="2826"/>
                    <a:pt x="3947" y="2558"/>
                  </a:cubicBezTo>
                  <a:cubicBezTo>
                    <a:pt x="3894" y="2683"/>
                    <a:pt x="3965" y="2761"/>
                    <a:pt x="4019" y="2850"/>
                  </a:cubicBezTo>
                  <a:cubicBezTo>
                    <a:pt x="4078" y="2945"/>
                    <a:pt x="4144" y="3041"/>
                    <a:pt x="4204" y="3148"/>
                  </a:cubicBezTo>
                  <a:cubicBezTo>
                    <a:pt x="4305" y="3303"/>
                    <a:pt x="4347" y="3458"/>
                    <a:pt x="4293" y="3643"/>
                  </a:cubicBezTo>
                  <a:cubicBezTo>
                    <a:pt x="4263" y="3750"/>
                    <a:pt x="4287" y="3864"/>
                    <a:pt x="4317" y="3965"/>
                  </a:cubicBezTo>
                  <a:cubicBezTo>
                    <a:pt x="4353" y="4120"/>
                    <a:pt x="4341" y="4287"/>
                    <a:pt x="4281" y="4436"/>
                  </a:cubicBezTo>
                  <a:cubicBezTo>
                    <a:pt x="4192" y="4698"/>
                    <a:pt x="3888" y="4776"/>
                    <a:pt x="3679" y="4597"/>
                  </a:cubicBezTo>
                  <a:cubicBezTo>
                    <a:pt x="3589" y="4525"/>
                    <a:pt x="3506" y="4466"/>
                    <a:pt x="3369" y="4490"/>
                  </a:cubicBezTo>
                  <a:cubicBezTo>
                    <a:pt x="3440" y="4537"/>
                    <a:pt x="3488" y="4585"/>
                    <a:pt x="3542" y="4621"/>
                  </a:cubicBezTo>
                  <a:cubicBezTo>
                    <a:pt x="3512" y="4710"/>
                    <a:pt x="3429" y="4680"/>
                    <a:pt x="3399" y="4740"/>
                  </a:cubicBezTo>
                  <a:cubicBezTo>
                    <a:pt x="3452" y="4817"/>
                    <a:pt x="3548" y="4800"/>
                    <a:pt x="3607" y="4847"/>
                  </a:cubicBezTo>
                  <a:cubicBezTo>
                    <a:pt x="3560" y="4984"/>
                    <a:pt x="3512" y="5127"/>
                    <a:pt x="3458" y="5271"/>
                  </a:cubicBezTo>
                  <a:cubicBezTo>
                    <a:pt x="3399" y="5426"/>
                    <a:pt x="3387" y="5306"/>
                    <a:pt x="3429" y="5187"/>
                  </a:cubicBezTo>
                  <a:cubicBezTo>
                    <a:pt x="3387" y="5121"/>
                    <a:pt x="3327" y="5145"/>
                    <a:pt x="3274" y="5157"/>
                  </a:cubicBezTo>
                  <a:cubicBezTo>
                    <a:pt x="2904" y="5247"/>
                    <a:pt x="2564" y="5211"/>
                    <a:pt x="2194" y="5235"/>
                  </a:cubicBezTo>
                  <a:cubicBezTo>
                    <a:pt x="2111" y="5241"/>
                    <a:pt x="1992" y="5211"/>
                    <a:pt x="1908" y="5193"/>
                  </a:cubicBezTo>
                  <a:cubicBezTo>
                    <a:pt x="1783" y="5163"/>
                    <a:pt x="1664" y="5145"/>
                    <a:pt x="1598" y="5300"/>
                  </a:cubicBezTo>
                  <a:cubicBezTo>
                    <a:pt x="1580" y="5336"/>
                    <a:pt x="1545" y="5366"/>
                    <a:pt x="1503" y="5336"/>
                  </a:cubicBezTo>
                  <a:cubicBezTo>
                    <a:pt x="1473" y="5312"/>
                    <a:pt x="1473" y="5277"/>
                    <a:pt x="1479" y="5247"/>
                  </a:cubicBezTo>
                  <a:cubicBezTo>
                    <a:pt x="1503" y="5181"/>
                    <a:pt x="1539" y="5121"/>
                    <a:pt x="1539" y="5056"/>
                  </a:cubicBezTo>
                  <a:cubicBezTo>
                    <a:pt x="1545" y="4800"/>
                    <a:pt x="1521" y="4859"/>
                    <a:pt x="1372" y="4549"/>
                  </a:cubicBezTo>
                  <a:cubicBezTo>
                    <a:pt x="1449" y="4460"/>
                    <a:pt x="1580" y="4412"/>
                    <a:pt x="1634" y="4299"/>
                  </a:cubicBezTo>
                  <a:cubicBezTo>
                    <a:pt x="1652" y="4269"/>
                    <a:pt x="1670" y="4251"/>
                    <a:pt x="1652" y="4209"/>
                  </a:cubicBezTo>
                  <a:cubicBezTo>
                    <a:pt x="1622" y="4180"/>
                    <a:pt x="1592" y="4180"/>
                    <a:pt x="1562" y="4203"/>
                  </a:cubicBezTo>
                  <a:cubicBezTo>
                    <a:pt x="1491" y="4257"/>
                    <a:pt x="1419" y="4299"/>
                    <a:pt x="1366" y="4370"/>
                  </a:cubicBezTo>
                  <a:cubicBezTo>
                    <a:pt x="1294" y="4478"/>
                    <a:pt x="1175" y="4561"/>
                    <a:pt x="1032" y="4621"/>
                  </a:cubicBezTo>
                  <a:close/>
                  <a:moveTo>
                    <a:pt x="3357" y="5592"/>
                  </a:moveTo>
                  <a:cubicBezTo>
                    <a:pt x="3363" y="5634"/>
                    <a:pt x="3291" y="5688"/>
                    <a:pt x="3268" y="5688"/>
                  </a:cubicBezTo>
                  <a:cubicBezTo>
                    <a:pt x="3214" y="5694"/>
                    <a:pt x="3142" y="5664"/>
                    <a:pt x="3142" y="5622"/>
                  </a:cubicBezTo>
                  <a:cubicBezTo>
                    <a:pt x="3148" y="5551"/>
                    <a:pt x="3232" y="5539"/>
                    <a:pt x="3238" y="5539"/>
                  </a:cubicBezTo>
                  <a:cubicBezTo>
                    <a:pt x="3333" y="5521"/>
                    <a:pt x="3351" y="5563"/>
                    <a:pt x="3357" y="5592"/>
                  </a:cubicBezTo>
                  <a:close/>
                  <a:moveTo>
                    <a:pt x="2916" y="5503"/>
                  </a:moveTo>
                  <a:cubicBezTo>
                    <a:pt x="2844" y="5491"/>
                    <a:pt x="2797" y="5414"/>
                    <a:pt x="2814" y="5354"/>
                  </a:cubicBezTo>
                  <a:cubicBezTo>
                    <a:pt x="2820" y="5324"/>
                    <a:pt x="2874" y="5312"/>
                    <a:pt x="2922" y="5324"/>
                  </a:cubicBezTo>
                  <a:cubicBezTo>
                    <a:pt x="2981" y="5330"/>
                    <a:pt x="3059" y="5306"/>
                    <a:pt x="3065" y="5402"/>
                  </a:cubicBezTo>
                  <a:cubicBezTo>
                    <a:pt x="3041" y="5485"/>
                    <a:pt x="2981" y="5509"/>
                    <a:pt x="2916" y="5503"/>
                  </a:cubicBezTo>
                  <a:close/>
                  <a:moveTo>
                    <a:pt x="3041" y="5664"/>
                  </a:moveTo>
                  <a:cubicBezTo>
                    <a:pt x="3029" y="5700"/>
                    <a:pt x="2975" y="5747"/>
                    <a:pt x="2898" y="5742"/>
                  </a:cubicBezTo>
                  <a:cubicBezTo>
                    <a:pt x="2856" y="5742"/>
                    <a:pt x="2773" y="5712"/>
                    <a:pt x="2803" y="5628"/>
                  </a:cubicBezTo>
                  <a:cubicBezTo>
                    <a:pt x="2820" y="5592"/>
                    <a:pt x="2922" y="5569"/>
                    <a:pt x="2952" y="5575"/>
                  </a:cubicBezTo>
                  <a:cubicBezTo>
                    <a:pt x="2975" y="5581"/>
                    <a:pt x="3053" y="5610"/>
                    <a:pt x="3041" y="5664"/>
                  </a:cubicBezTo>
                  <a:close/>
                  <a:moveTo>
                    <a:pt x="2653" y="5503"/>
                  </a:moveTo>
                  <a:cubicBezTo>
                    <a:pt x="2576" y="5539"/>
                    <a:pt x="2504" y="5509"/>
                    <a:pt x="2463" y="5432"/>
                  </a:cubicBezTo>
                  <a:cubicBezTo>
                    <a:pt x="2415" y="5354"/>
                    <a:pt x="2469" y="5330"/>
                    <a:pt x="2534" y="5324"/>
                  </a:cubicBezTo>
                  <a:cubicBezTo>
                    <a:pt x="2612" y="5312"/>
                    <a:pt x="2695" y="5306"/>
                    <a:pt x="2731" y="5396"/>
                  </a:cubicBezTo>
                  <a:cubicBezTo>
                    <a:pt x="2737" y="5455"/>
                    <a:pt x="2701" y="5485"/>
                    <a:pt x="2653" y="5503"/>
                  </a:cubicBezTo>
                  <a:close/>
                  <a:moveTo>
                    <a:pt x="2701" y="5634"/>
                  </a:moveTo>
                  <a:cubicBezTo>
                    <a:pt x="2701" y="5783"/>
                    <a:pt x="2588" y="5742"/>
                    <a:pt x="2564" y="5742"/>
                  </a:cubicBezTo>
                  <a:cubicBezTo>
                    <a:pt x="2534" y="5742"/>
                    <a:pt x="2463" y="5747"/>
                    <a:pt x="2463" y="5634"/>
                  </a:cubicBezTo>
                  <a:cubicBezTo>
                    <a:pt x="2463" y="5598"/>
                    <a:pt x="2552" y="5581"/>
                    <a:pt x="2588" y="5581"/>
                  </a:cubicBezTo>
                  <a:cubicBezTo>
                    <a:pt x="2618" y="5581"/>
                    <a:pt x="2695" y="5592"/>
                    <a:pt x="2701" y="5634"/>
                  </a:cubicBezTo>
                  <a:close/>
                  <a:moveTo>
                    <a:pt x="2230" y="5515"/>
                  </a:moveTo>
                  <a:cubicBezTo>
                    <a:pt x="2171" y="5509"/>
                    <a:pt x="2111" y="5485"/>
                    <a:pt x="2105" y="5414"/>
                  </a:cubicBezTo>
                  <a:cubicBezTo>
                    <a:pt x="2087" y="5294"/>
                    <a:pt x="2194" y="5300"/>
                    <a:pt x="2248" y="5306"/>
                  </a:cubicBezTo>
                  <a:cubicBezTo>
                    <a:pt x="2343" y="5312"/>
                    <a:pt x="2385" y="5300"/>
                    <a:pt x="2379" y="5390"/>
                  </a:cubicBezTo>
                  <a:cubicBezTo>
                    <a:pt x="2367" y="5473"/>
                    <a:pt x="2320" y="5521"/>
                    <a:pt x="2230" y="5515"/>
                  </a:cubicBezTo>
                  <a:close/>
                  <a:moveTo>
                    <a:pt x="2278" y="5724"/>
                  </a:moveTo>
                  <a:cubicBezTo>
                    <a:pt x="2236" y="5724"/>
                    <a:pt x="2141" y="5747"/>
                    <a:pt x="2087" y="5718"/>
                  </a:cubicBezTo>
                  <a:cubicBezTo>
                    <a:pt x="2081" y="5712"/>
                    <a:pt x="2087" y="5622"/>
                    <a:pt x="2135" y="5598"/>
                  </a:cubicBezTo>
                  <a:cubicBezTo>
                    <a:pt x="2177" y="5575"/>
                    <a:pt x="2177" y="5575"/>
                    <a:pt x="2224" y="5575"/>
                  </a:cubicBezTo>
                  <a:cubicBezTo>
                    <a:pt x="2248" y="5575"/>
                    <a:pt x="2337" y="5622"/>
                    <a:pt x="2320" y="5652"/>
                  </a:cubicBezTo>
                  <a:cubicBezTo>
                    <a:pt x="2320" y="5682"/>
                    <a:pt x="2337" y="5724"/>
                    <a:pt x="2278" y="5724"/>
                  </a:cubicBezTo>
                  <a:close/>
                  <a:moveTo>
                    <a:pt x="1866" y="5449"/>
                  </a:moveTo>
                  <a:cubicBezTo>
                    <a:pt x="1819" y="5443"/>
                    <a:pt x="1783" y="5396"/>
                    <a:pt x="1789" y="5342"/>
                  </a:cubicBezTo>
                  <a:cubicBezTo>
                    <a:pt x="1807" y="5294"/>
                    <a:pt x="1837" y="5265"/>
                    <a:pt x="1896" y="5277"/>
                  </a:cubicBezTo>
                  <a:cubicBezTo>
                    <a:pt x="1932" y="5282"/>
                    <a:pt x="1992" y="5306"/>
                    <a:pt x="1992" y="5360"/>
                  </a:cubicBezTo>
                  <a:cubicBezTo>
                    <a:pt x="1968" y="5414"/>
                    <a:pt x="1920" y="5455"/>
                    <a:pt x="1866" y="5449"/>
                  </a:cubicBezTo>
                  <a:close/>
                  <a:moveTo>
                    <a:pt x="1926" y="5628"/>
                  </a:moveTo>
                  <a:cubicBezTo>
                    <a:pt x="1878" y="5682"/>
                    <a:pt x="1831" y="5664"/>
                    <a:pt x="1783" y="5664"/>
                  </a:cubicBezTo>
                  <a:cubicBezTo>
                    <a:pt x="1723" y="5664"/>
                    <a:pt x="1670" y="5634"/>
                    <a:pt x="1694" y="5563"/>
                  </a:cubicBezTo>
                  <a:cubicBezTo>
                    <a:pt x="1717" y="5503"/>
                    <a:pt x="1801" y="5479"/>
                    <a:pt x="1849" y="5485"/>
                  </a:cubicBezTo>
                  <a:cubicBezTo>
                    <a:pt x="1920" y="5503"/>
                    <a:pt x="1926" y="5581"/>
                    <a:pt x="1926" y="5628"/>
                  </a:cubicBezTo>
                  <a:close/>
                  <a:moveTo>
                    <a:pt x="1574" y="5622"/>
                  </a:moveTo>
                  <a:cubicBezTo>
                    <a:pt x="1574" y="5652"/>
                    <a:pt x="1551" y="5658"/>
                    <a:pt x="1533" y="5664"/>
                  </a:cubicBezTo>
                  <a:cubicBezTo>
                    <a:pt x="1473" y="5658"/>
                    <a:pt x="1485" y="5610"/>
                    <a:pt x="1491" y="5575"/>
                  </a:cubicBezTo>
                  <a:cubicBezTo>
                    <a:pt x="1491" y="5551"/>
                    <a:pt x="1491" y="5515"/>
                    <a:pt x="1521" y="5533"/>
                  </a:cubicBezTo>
                  <a:cubicBezTo>
                    <a:pt x="1562" y="5539"/>
                    <a:pt x="1568" y="5581"/>
                    <a:pt x="1574" y="5622"/>
                  </a:cubicBezTo>
                  <a:close/>
                  <a:moveTo>
                    <a:pt x="1074" y="5730"/>
                  </a:moveTo>
                  <a:cubicBezTo>
                    <a:pt x="1091" y="5491"/>
                    <a:pt x="1103" y="5247"/>
                    <a:pt x="1091" y="5008"/>
                  </a:cubicBezTo>
                  <a:cubicBezTo>
                    <a:pt x="1091" y="4966"/>
                    <a:pt x="1097" y="4925"/>
                    <a:pt x="1151" y="4913"/>
                  </a:cubicBezTo>
                  <a:cubicBezTo>
                    <a:pt x="1205" y="4907"/>
                    <a:pt x="1246" y="4913"/>
                    <a:pt x="1276" y="4966"/>
                  </a:cubicBezTo>
                  <a:cubicBezTo>
                    <a:pt x="1312" y="5032"/>
                    <a:pt x="1324" y="5104"/>
                    <a:pt x="1324" y="5181"/>
                  </a:cubicBezTo>
                  <a:cubicBezTo>
                    <a:pt x="1324" y="5306"/>
                    <a:pt x="1336" y="5432"/>
                    <a:pt x="1336" y="5551"/>
                  </a:cubicBezTo>
                  <a:cubicBezTo>
                    <a:pt x="1330" y="5682"/>
                    <a:pt x="1396" y="5747"/>
                    <a:pt x="1509" y="5753"/>
                  </a:cubicBezTo>
                  <a:cubicBezTo>
                    <a:pt x="1729" y="5771"/>
                    <a:pt x="1950" y="5837"/>
                    <a:pt x="2177" y="5831"/>
                  </a:cubicBezTo>
                  <a:cubicBezTo>
                    <a:pt x="2397" y="5819"/>
                    <a:pt x="2612" y="5837"/>
                    <a:pt x="2826" y="5849"/>
                  </a:cubicBezTo>
                  <a:cubicBezTo>
                    <a:pt x="2999" y="5867"/>
                    <a:pt x="3154" y="5813"/>
                    <a:pt x="3321" y="5783"/>
                  </a:cubicBezTo>
                  <a:cubicBezTo>
                    <a:pt x="3429" y="5759"/>
                    <a:pt x="3488" y="5700"/>
                    <a:pt x="3518" y="5592"/>
                  </a:cubicBezTo>
                  <a:cubicBezTo>
                    <a:pt x="3560" y="5443"/>
                    <a:pt x="3607" y="5282"/>
                    <a:pt x="3667" y="5145"/>
                  </a:cubicBezTo>
                  <a:cubicBezTo>
                    <a:pt x="3691" y="5086"/>
                    <a:pt x="3715" y="5002"/>
                    <a:pt x="3804" y="5032"/>
                  </a:cubicBezTo>
                  <a:cubicBezTo>
                    <a:pt x="3870" y="5056"/>
                    <a:pt x="3900" y="5121"/>
                    <a:pt x="3900" y="5187"/>
                  </a:cubicBezTo>
                  <a:cubicBezTo>
                    <a:pt x="3900" y="5277"/>
                    <a:pt x="3876" y="5372"/>
                    <a:pt x="3876" y="5461"/>
                  </a:cubicBezTo>
                  <a:cubicBezTo>
                    <a:pt x="3894" y="5879"/>
                    <a:pt x="3721" y="6201"/>
                    <a:pt x="3381" y="6439"/>
                  </a:cubicBezTo>
                  <a:cubicBezTo>
                    <a:pt x="3250" y="6523"/>
                    <a:pt x="3148" y="6624"/>
                    <a:pt x="3029" y="6725"/>
                  </a:cubicBezTo>
                  <a:cubicBezTo>
                    <a:pt x="2892" y="6827"/>
                    <a:pt x="2749" y="6850"/>
                    <a:pt x="2612" y="6761"/>
                  </a:cubicBezTo>
                  <a:cubicBezTo>
                    <a:pt x="2463" y="6672"/>
                    <a:pt x="2314" y="6654"/>
                    <a:pt x="2165" y="6737"/>
                  </a:cubicBezTo>
                  <a:cubicBezTo>
                    <a:pt x="2057" y="6797"/>
                    <a:pt x="1962" y="6773"/>
                    <a:pt x="1890" y="6701"/>
                  </a:cubicBezTo>
                  <a:cubicBezTo>
                    <a:pt x="1700" y="6529"/>
                    <a:pt x="1503" y="6379"/>
                    <a:pt x="1294" y="6254"/>
                  </a:cubicBezTo>
                  <a:cubicBezTo>
                    <a:pt x="1091" y="6129"/>
                    <a:pt x="1062" y="5938"/>
                    <a:pt x="1074" y="5730"/>
                  </a:cubicBezTo>
                  <a:close/>
                </a:path>
              </a:pathLst>
            </a:custGeom>
            <a:solidFill>
              <a:srgbClr val="205672"/>
            </a:solidFill>
            <a:ln cap="flat" cmpd="sng" w="381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3"/>
            <p:cNvSpPr/>
            <p:nvPr/>
          </p:nvSpPr>
          <p:spPr>
            <a:xfrm>
              <a:off x="5196888" y="413762"/>
              <a:ext cx="2860393" cy="3156283"/>
            </a:xfrm>
            <a:custGeom>
              <a:rect b="b" l="l" r="r" t="t"/>
              <a:pathLst>
                <a:path extrusionOk="0" h="5152" w="4669">
                  <a:moveTo>
                    <a:pt x="310" y="2260"/>
                  </a:moveTo>
                  <a:cubicBezTo>
                    <a:pt x="328" y="2540"/>
                    <a:pt x="400" y="2826"/>
                    <a:pt x="280" y="3125"/>
                  </a:cubicBezTo>
                  <a:cubicBezTo>
                    <a:pt x="161" y="2958"/>
                    <a:pt x="119" y="2791"/>
                    <a:pt x="90" y="2612"/>
                  </a:cubicBezTo>
                  <a:cubicBezTo>
                    <a:pt x="42" y="2230"/>
                    <a:pt x="0" y="1849"/>
                    <a:pt x="101" y="1467"/>
                  </a:cubicBezTo>
                  <a:cubicBezTo>
                    <a:pt x="203" y="1038"/>
                    <a:pt x="441" y="716"/>
                    <a:pt x="799" y="471"/>
                  </a:cubicBezTo>
                  <a:cubicBezTo>
                    <a:pt x="1300" y="138"/>
                    <a:pt x="1848" y="0"/>
                    <a:pt x="2439" y="48"/>
                  </a:cubicBezTo>
                  <a:cubicBezTo>
                    <a:pt x="2754" y="66"/>
                    <a:pt x="3070" y="96"/>
                    <a:pt x="3369" y="209"/>
                  </a:cubicBezTo>
                  <a:cubicBezTo>
                    <a:pt x="3637" y="305"/>
                    <a:pt x="3863" y="466"/>
                    <a:pt x="4036" y="686"/>
                  </a:cubicBezTo>
                  <a:cubicBezTo>
                    <a:pt x="4519" y="1318"/>
                    <a:pt x="4668" y="2093"/>
                    <a:pt x="4203" y="2850"/>
                  </a:cubicBezTo>
                  <a:cubicBezTo>
                    <a:pt x="4012" y="2689"/>
                    <a:pt x="3810" y="2552"/>
                    <a:pt x="3738" y="2284"/>
                  </a:cubicBezTo>
                  <a:cubicBezTo>
                    <a:pt x="3685" y="2409"/>
                    <a:pt x="3756" y="2481"/>
                    <a:pt x="3810" y="2570"/>
                  </a:cubicBezTo>
                  <a:cubicBezTo>
                    <a:pt x="3869" y="2671"/>
                    <a:pt x="3935" y="2767"/>
                    <a:pt x="3995" y="2868"/>
                  </a:cubicBezTo>
                  <a:cubicBezTo>
                    <a:pt x="4096" y="3029"/>
                    <a:pt x="4138" y="3184"/>
                    <a:pt x="4084" y="3369"/>
                  </a:cubicBezTo>
                  <a:cubicBezTo>
                    <a:pt x="4054" y="3476"/>
                    <a:pt x="4078" y="3584"/>
                    <a:pt x="4108" y="3691"/>
                  </a:cubicBezTo>
                  <a:cubicBezTo>
                    <a:pt x="4144" y="3846"/>
                    <a:pt x="4132" y="4013"/>
                    <a:pt x="4072" y="4162"/>
                  </a:cubicBezTo>
                  <a:cubicBezTo>
                    <a:pt x="3983" y="4418"/>
                    <a:pt x="3679" y="4502"/>
                    <a:pt x="3470" y="4323"/>
                  </a:cubicBezTo>
                  <a:cubicBezTo>
                    <a:pt x="3380" y="4251"/>
                    <a:pt x="3297" y="4192"/>
                    <a:pt x="3160" y="4210"/>
                  </a:cubicBezTo>
                  <a:cubicBezTo>
                    <a:pt x="3231" y="4263"/>
                    <a:pt x="3279" y="4311"/>
                    <a:pt x="3333" y="4347"/>
                  </a:cubicBezTo>
                  <a:cubicBezTo>
                    <a:pt x="3303" y="4436"/>
                    <a:pt x="3220" y="4406"/>
                    <a:pt x="3190" y="4466"/>
                  </a:cubicBezTo>
                  <a:cubicBezTo>
                    <a:pt x="3243" y="4538"/>
                    <a:pt x="3339" y="4526"/>
                    <a:pt x="3398" y="4567"/>
                  </a:cubicBezTo>
                  <a:cubicBezTo>
                    <a:pt x="3351" y="4710"/>
                    <a:pt x="3303" y="4853"/>
                    <a:pt x="3249" y="4997"/>
                  </a:cubicBezTo>
                  <a:cubicBezTo>
                    <a:pt x="3190" y="5152"/>
                    <a:pt x="3178" y="5032"/>
                    <a:pt x="3220" y="4913"/>
                  </a:cubicBezTo>
                  <a:cubicBezTo>
                    <a:pt x="3178" y="4848"/>
                    <a:pt x="3118" y="4865"/>
                    <a:pt x="3065" y="4883"/>
                  </a:cubicBezTo>
                  <a:cubicBezTo>
                    <a:pt x="2695" y="4973"/>
                    <a:pt x="2319" y="4943"/>
                    <a:pt x="1950" y="4973"/>
                  </a:cubicBezTo>
                  <a:cubicBezTo>
                    <a:pt x="1866" y="4979"/>
                    <a:pt x="1783" y="4943"/>
                    <a:pt x="1699" y="4919"/>
                  </a:cubicBezTo>
                  <a:cubicBezTo>
                    <a:pt x="1574" y="4889"/>
                    <a:pt x="1455" y="4865"/>
                    <a:pt x="1389" y="5026"/>
                  </a:cubicBezTo>
                  <a:cubicBezTo>
                    <a:pt x="1371" y="5062"/>
                    <a:pt x="1336" y="5092"/>
                    <a:pt x="1294" y="5062"/>
                  </a:cubicBezTo>
                  <a:cubicBezTo>
                    <a:pt x="1264" y="5038"/>
                    <a:pt x="1264" y="5003"/>
                    <a:pt x="1270" y="4973"/>
                  </a:cubicBezTo>
                  <a:cubicBezTo>
                    <a:pt x="1294" y="4907"/>
                    <a:pt x="1312" y="4848"/>
                    <a:pt x="1330" y="4776"/>
                  </a:cubicBezTo>
                  <a:cubicBezTo>
                    <a:pt x="1401" y="4538"/>
                    <a:pt x="1371" y="4448"/>
                    <a:pt x="1163" y="4269"/>
                  </a:cubicBezTo>
                  <a:cubicBezTo>
                    <a:pt x="1240" y="4180"/>
                    <a:pt x="1371" y="4138"/>
                    <a:pt x="1425" y="4025"/>
                  </a:cubicBezTo>
                  <a:cubicBezTo>
                    <a:pt x="1443" y="3995"/>
                    <a:pt x="1461" y="3971"/>
                    <a:pt x="1443" y="3935"/>
                  </a:cubicBezTo>
                  <a:cubicBezTo>
                    <a:pt x="1413" y="3906"/>
                    <a:pt x="1383" y="3906"/>
                    <a:pt x="1353" y="3929"/>
                  </a:cubicBezTo>
                  <a:cubicBezTo>
                    <a:pt x="1282" y="3983"/>
                    <a:pt x="1210" y="4025"/>
                    <a:pt x="1157" y="4090"/>
                  </a:cubicBezTo>
                  <a:cubicBezTo>
                    <a:pt x="1061" y="4210"/>
                    <a:pt x="942" y="4293"/>
                    <a:pt x="799" y="4353"/>
                  </a:cubicBezTo>
                  <a:cubicBezTo>
                    <a:pt x="650" y="4412"/>
                    <a:pt x="555" y="4388"/>
                    <a:pt x="477" y="4251"/>
                  </a:cubicBezTo>
                  <a:cubicBezTo>
                    <a:pt x="459" y="4210"/>
                    <a:pt x="447" y="4168"/>
                    <a:pt x="441" y="4132"/>
                  </a:cubicBezTo>
                  <a:cubicBezTo>
                    <a:pt x="429" y="3804"/>
                    <a:pt x="346" y="3476"/>
                    <a:pt x="358" y="3136"/>
                  </a:cubicBezTo>
                  <a:cubicBezTo>
                    <a:pt x="358" y="3089"/>
                    <a:pt x="376" y="3041"/>
                    <a:pt x="388" y="2999"/>
                  </a:cubicBezTo>
                  <a:cubicBezTo>
                    <a:pt x="507" y="2737"/>
                    <a:pt x="435" y="2499"/>
                    <a:pt x="310" y="2260"/>
                  </a:cubicBezTo>
                  <a:close/>
                  <a:moveTo>
                    <a:pt x="1163" y="3655"/>
                  </a:moveTo>
                  <a:cubicBezTo>
                    <a:pt x="1413" y="3655"/>
                    <a:pt x="1723" y="3435"/>
                    <a:pt x="1818" y="3220"/>
                  </a:cubicBezTo>
                  <a:cubicBezTo>
                    <a:pt x="1926" y="2975"/>
                    <a:pt x="1848" y="2671"/>
                    <a:pt x="1634" y="2534"/>
                  </a:cubicBezTo>
                  <a:cubicBezTo>
                    <a:pt x="1413" y="2391"/>
                    <a:pt x="1210" y="2403"/>
                    <a:pt x="978" y="2618"/>
                  </a:cubicBezTo>
                  <a:cubicBezTo>
                    <a:pt x="912" y="2677"/>
                    <a:pt x="847" y="2743"/>
                    <a:pt x="787" y="2809"/>
                  </a:cubicBezTo>
                  <a:cubicBezTo>
                    <a:pt x="638" y="2987"/>
                    <a:pt x="638" y="3190"/>
                    <a:pt x="716" y="3399"/>
                  </a:cubicBezTo>
                  <a:cubicBezTo>
                    <a:pt x="805" y="3613"/>
                    <a:pt x="1008" y="3625"/>
                    <a:pt x="1163" y="3655"/>
                  </a:cubicBezTo>
                  <a:close/>
                  <a:moveTo>
                    <a:pt x="1872" y="3983"/>
                  </a:moveTo>
                  <a:lnTo>
                    <a:pt x="1872" y="4031"/>
                  </a:lnTo>
                  <a:cubicBezTo>
                    <a:pt x="1872" y="4162"/>
                    <a:pt x="1908" y="4263"/>
                    <a:pt x="2021" y="4329"/>
                  </a:cubicBezTo>
                  <a:cubicBezTo>
                    <a:pt x="2111" y="4388"/>
                    <a:pt x="2206" y="4412"/>
                    <a:pt x="2289" y="4323"/>
                  </a:cubicBezTo>
                  <a:cubicBezTo>
                    <a:pt x="2313" y="4293"/>
                    <a:pt x="2349" y="4311"/>
                    <a:pt x="2379" y="4329"/>
                  </a:cubicBezTo>
                  <a:cubicBezTo>
                    <a:pt x="2516" y="4400"/>
                    <a:pt x="2564" y="4281"/>
                    <a:pt x="2564" y="4210"/>
                  </a:cubicBezTo>
                  <a:cubicBezTo>
                    <a:pt x="2558" y="4013"/>
                    <a:pt x="2558" y="3792"/>
                    <a:pt x="2439" y="3607"/>
                  </a:cubicBezTo>
                  <a:cubicBezTo>
                    <a:pt x="2313" y="3423"/>
                    <a:pt x="2117" y="3429"/>
                    <a:pt x="1997" y="3613"/>
                  </a:cubicBezTo>
                  <a:cubicBezTo>
                    <a:pt x="1926" y="3733"/>
                    <a:pt x="1872" y="3864"/>
                    <a:pt x="1872" y="3983"/>
                  </a:cubicBezTo>
                  <a:close/>
                </a:path>
              </a:pathLst>
            </a:custGeom>
            <a:solidFill>
              <a:srgbClr val="92D9F5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3"/>
            <p:cNvSpPr/>
            <p:nvPr/>
          </p:nvSpPr>
          <p:spPr>
            <a:xfrm>
              <a:off x="5718853" y="3255151"/>
              <a:ext cx="1739271" cy="1191570"/>
            </a:xfrm>
            <a:custGeom>
              <a:rect b="b" l="l" r="r" t="t"/>
              <a:pathLst>
                <a:path extrusionOk="0" h="1945" w="2839">
                  <a:moveTo>
                    <a:pt x="13" y="824"/>
                  </a:moveTo>
                  <a:cubicBezTo>
                    <a:pt x="30" y="585"/>
                    <a:pt x="42" y="341"/>
                    <a:pt x="30" y="102"/>
                  </a:cubicBezTo>
                  <a:cubicBezTo>
                    <a:pt x="30" y="60"/>
                    <a:pt x="36" y="19"/>
                    <a:pt x="90" y="7"/>
                  </a:cubicBezTo>
                  <a:cubicBezTo>
                    <a:pt x="144" y="1"/>
                    <a:pt x="185" y="7"/>
                    <a:pt x="215" y="60"/>
                  </a:cubicBezTo>
                  <a:cubicBezTo>
                    <a:pt x="251" y="126"/>
                    <a:pt x="263" y="198"/>
                    <a:pt x="263" y="275"/>
                  </a:cubicBezTo>
                  <a:cubicBezTo>
                    <a:pt x="263" y="400"/>
                    <a:pt x="275" y="526"/>
                    <a:pt x="275" y="645"/>
                  </a:cubicBezTo>
                  <a:cubicBezTo>
                    <a:pt x="269" y="776"/>
                    <a:pt x="335" y="841"/>
                    <a:pt x="448" y="847"/>
                  </a:cubicBezTo>
                  <a:cubicBezTo>
                    <a:pt x="668" y="865"/>
                    <a:pt x="889" y="931"/>
                    <a:pt x="1116" y="925"/>
                  </a:cubicBezTo>
                  <a:cubicBezTo>
                    <a:pt x="1336" y="913"/>
                    <a:pt x="1551" y="931"/>
                    <a:pt x="1765" y="943"/>
                  </a:cubicBezTo>
                  <a:cubicBezTo>
                    <a:pt x="1938" y="961"/>
                    <a:pt x="2093" y="907"/>
                    <a:pt x="2260" y="877"/>
                  </a:cubicBezTo>
                  <a:cubicBezTo>
                    <a:pt x="2368" y="853"/>
                    <a:pt x="2427" y="794"/>
                    <a:pt x="2457" y="686"/>
                  </a:cubicBezTo>
                  <a:cubicBezTo>
                    <a:pt x="2499" y="537"/>
                    <a:pt x="2546" y="376"/>
                    <a:pt x="2606" y="239"/>
                  </a:cubicBezTo>
                  <a:cubicBezTo>
                    <a:pt x="2630" y="180"/>
                    <a:pt x="2654" y="96"/>
                    <a:pt x="2743" y="126"/>
                  </a:cubicBezTo>
                  <a:cubicBezTo>
                    <a:pt x="2809" y="150"/>
                    <a:pt x="2839" y="215"/>
                    <a:pt x="2839" y="281"/>
                  </a:cubicBezTo>
                  <a:cubicBezTo>
                    <a:pt x="2839" y="371"/>
                    <a:pt x="2815" y="466"/>
                    <a:pt x="2815" y="555"/>
                  </a:cubicBezTo>
                  <a:cubicBezTo>
                    <a:pt x="2833" y="973"/>
                    <a:pt x="2660" y="1295"/>
                    <a:pt x="2320" y="1533"/>
                  </a:cubicBezTo>
                  <a:cubicBezTo>
                    <a:pt x="2189" y="1617"/>
                    <a:pt x="2087" y="1718"/>
                    <a:pt x="1968" y="1819"/>
                  </a:cubicBezTo>
                  <a:cubicBezTo>
                    <a:pt x="1831" y="1921"/>
                    <a:pt x="1688" y="1944"/>
                    <a:pt x="1551" y="1855"/>
                  </a:cubicBezTo>
                  <a:cubicBezTo>
                    <a:pt x="1402" y="1766"/>
                    <a:pt x="1253" y="1748"/>
                    <a:pt x="1104" y="1831"/>
                  </a:cubicBezTo>
                  <a:cubicBezTo>
                    <a:pt x="996" y="1891"/>
                    <a:pt x="901" y="1867"/>
                    <a:pt x="829" y="1795"/>
                  </a:cubicBezTo>
                  <a:cubicBezTo>
                    <a:pt x="639" y="1623"/>
                    <a:pt x="442" y="1473"/>
                    <a:pt x="233" y="1348"/>
                  </a:cubicBezTo>
                  <a:cubicBezTo>
                    <a:pt x="30" y="1223"/>
                    <a:pt x="1" y="1032"/>
                    <a:pt x="13" y="824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3"/>
            <p:cNvSpPr/>
            <p:nvPr/>
          </p:nvSpPr>
          <p:spPr>
            <a:xfrm>
              <a:off x="5587749" y="1878566"/>
              <a:ext cx="789074" cy="774980"/>
            </a:xfrm>
            <a:custGeom>
              <a:rect b="b" l="l" r="r" t="t"/>
              <a:pathLst>
                <a:path extrusionOk="0" h="1265" w="1288">
                  <a:moveTo>
                    <a:pt x="525" y="1264"/>
                  </a:moveTo>
                  <a:cubicBezTo>
                    <a:pt x="364" y="1234"/>
                    <a:pt x="161" y="1222"/>
                    <a:pt x="78" y="1008"/>
                  </a:cubicBezTo>
                  <a:cubicBezTo>
                    <a:pt x="0" y="799"/>
                    <a:pt x="0" y="596"/>
                    <a:pt x="149" y="418"/>
                  </a:cubicBezTo>
                  <a:cubicBezTo>
                    <a:pt x="209" y="352"/>
                    <a:pt x="274" y="286"/>
                    <a:pt x="340" y="227"/>
                  </a:cubicBezTo>
                  <a:cubicBezTo>
                    <a:pt x="572" y="12"/>
                    <a:pt x="775" y="0"/>
                    <a:pt x="996" y="143"/>
                  </a:cubicBezTo>
                  <a:cubicBezTo>
                    <a:pt x="1222" y="280"/>
                    <a:pt x="1288" y="584"/>
                    <a:pt x="1180" y="829"/>
                  </a:cubicBezTo>
                  <a:cubicBezTo>
                    <a:pt x="1091" y="1044"/>
                    <a:pt x="781" y="1264"/>
                    <a:pt x="525" y="1264"/>
                  </a:cubicBezTo>
                  <a:close/>
                </a:path>
              </a:pathLst>
            </a:custGeom>
            <a:solidFill>
              <a:srgbClr val="2056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3"/>
            <p:cNvSpPr/>
            <p:nvPr/>
          </p:nvSpPr>
          <p:spPr>
            <a:xfrm>
              <a:off x="6727250" y="1951469"/>
              <a:ext cx="807453" cy="756601"/>
            </a:xfrm>
            <a:custGeom>
              <a:rect b="b" l="l" r="r" t="t"/>
              <a:pathLst>
                <a:path extrusionOk="0" h="1235" w="1318">
                  <a:moveTo>
                    <a:pt x="543" y="18"/>
                  </a:moveTo>
                  <a:cubicBezTo>
                    <a:pt x="871" y="0"/>
                    <a:pt x="1198" y="197"/>
                    <a:pt x="1276" y="615"/>
                  </a:cubicBezTo>
                  <a:cubicBezTo>
                    <a:pt x="1318" y="853"/>
                    <a:pt x="1079" y="1044"/>
                    <a:pt x="871" y="1115"/>
                  </a:cubicBezTo>
                  <a:cubicBezTo>
                    <a:pt x="543" y="1235"/>
                    <a:pt x="346" y="1121"/>
                    <a:pt x="203" y="942"/>
                  </a:cubicBezTo>
                  <a:cubicBezTo>
                    <a:pt x="30" y="734"/>
                    <a:pt x="0" y="579"/>
                    <a:pt x="84" y="322"/>
                  </a:cubicBezTo>
                  <a:cubicBezTo>
                    <a:pt x="149" y="132"/>
                    <a:pt x="334" y="18"/>
                    <a:pt x="543" y="18"/>
                  </a:cubicBezTo>
                  <a:close/>
                </a:path>
              </a:pathLst>
            </a:custGeom>
            <a:solidFill>
              <a:srgbClr val="2056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3"/>
            <p:cNvSpPr/>
            <p:nvPr/>
          </p:nvSpPr>
          <p:spPr>
            <a:xfrm>
              <a:off x="6343741" y="2510190"/>
              <a:ext cx="423943" cy="607119"/>
            </a:xfrm>
            <a:custGeom>
              <a:rect b="b" l="l" r="r" t="t"/>
              <a:pathLst>
                <a:path extrusionOk="0" h="991" w="692">
                  <a:moveTo>
                    <a:pt x="0" y="561"/>
                  </a:moveTo>
                  <a:cubicBezTo>
                    <a:pt x="0" y="442"/>
                    <a:pt x="54" y="311"/>
                    <a:pt x="125" y="191"/>
                  </a:cubicBezTo>
                  <a:cubicBezTo>
                    <a:pt x="245" y="7"/>
                    <a:pt x="441" y="1"/>
                    <a:pt x="567" y="185"/>
                  </a:cubicBezTo>
                  <a:cubicBezTo>
                    <a:pt x="686" y="364"/>
                    <a:pt x="680" y="579"/>
                    <a:pt x="692" y="788"/>
                  </a:cubicBezTo>
                  <a:cubicBezTo>
                    <a:pt x="692" y="865"/>
                    <a:pt x="644" y="978"/>
                    <a:pt x="507" y="907"/>
                  </a:cubicBezTo>
                  <a:cubicBezTo>
                    <a:pt x="477" y="895"/>
                    <a:pt x="441" y="877"/>
                    <a:pt x="417" y="901"/>
                  </a:cubicBezTo>
                  <a:cubicBezTo>
                    <a:pt x="328" y="990"/>
                    <a:pt x="239" y="966"/>
                    <a:pt x="149" y="907"/>
                  </a:cubicBezTo>
                  <a:cubicBezTo>
                    <a:pt x="48" y="841"/>
                    <a:pt x="6" y="728"/>
                    <a:pt x="0" y="609"/>
                  </a:cubicBezTo>
                  <a:close/>
                </a:path>
              </a:pathLst>
            </a:custGeom>
            <a:solidFill>
              <a:srgbClr val="2056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3"/>
            <p:cNvSpPr/>
            <p:nvPr/>
          </p:nvSpPr>
          <p:spPr>
            <a:xfrm>
              <a:off x="6975367" y="3496528"/>
              <a:ext cx="150096" cy="117625"/>
            </a:xfrm>
            <a:custGeom>
              <a:rect b="b" l="l" r="r" t="t"/>
              <a:pathLst>
                <a:path extrusionOk="0" h="192" w="245">
                  <a:moveTo>
                    <a:pt x="239" y="66"/>
                  </a:moveTo>
                  <a:cubicBezTo>
                    <a:pt x="245" y="114"/>
                    <a:pt x="221" y="149"/>
                    <a:pt x="185" y="161"/>
                  </a:cubicBezTo>
                  <a:cubicBezTo>
                    <a:pt x="126" y="191"/>
                    <a:pt x="72" y="185"/>
                    <a:pt x="36" y="126"/>
                  </a:cubicBezTo>
                  <a:cubicBezTo>
                    <a:pt x="1" y="66"/>
                    <a:pt x="36" y="12"/>
                    <a:pt x="90" y="12"/>
                  </a:cubicBezTo>
                  <a:cubicBezTo>
                    <a:pt x="150" y="6"/>
                    <a:pt x="209" y="0"/>
                    <a:pt x="239" y="66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1" name="Google Shape;1321;p3"/>
          <p:cNvSpPr txBox="1"/>
          <p:nvPr>
            <p:ph idx="3" type="sldNum"/>
          </p:nvPr>
        </p:nvSpPr>
        <p:spPr>
          <a:xfrm>
            <a:off x="7361026" y="4740075"/>
            <a:ext cx="12387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US"/>
              <a:t>Ref X-Ray Exp / </a:t>
            </a:r>
            <a:endParaRPr>
              <a:latin typeface="Nunito Light"/>
              <a:ea typeface="Nunito Light"/>
              <a:cs typeface="Nunito Light"/>
              <a:sym typeface="Nunito Light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Giới thiệu</a:t>
            </a:r>
            <a:endParaRPr/>
          </a:p>
        </p:txBody>
      </p:sp>
      <p:sp>
        <p:nvSpPr>
          <p:cNvPr id="1327" name="Google Shape;1327;p4"/>
          <p:cNvSpPr txBox="1"/>
          <p:nvPr>
            <p:ph idx="1" type="subTitle"/>
          </p:nvPr>
        </p:nvSpPr>
        <p:spPr>
          <a:xfrm>
            <a:off x="720000" y="1468416"/>
            <a:ext cx="4561245" cy="27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❖"/>
            </a:pPr>
            <a:r>
              <a:rPr lang="en-US" sz="1800"/>
              <a:t>Ảnh X-Quang ngực là ảnh chụp X-quang bao gồm tim, phổi, mạch máu, xương ngực và cột sống. </a:t>
            </a:r>
            <a:endParaRPr sz="1800"/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285750" lvl="0" marL="2857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❖"/>
            </a:pPr>
            <a:r>
              <a:rPr lang="en-US" sz="1800"/>
              <a:t>Đây là một trong những thủ thuật đầu tiên sẽ thực hiện nếu bác sĩ nghi ngờ bệnh tim hoặc phổi. </a:t>
            </a:r>
            <a:endParaRPr/>
          </a:p>
        </p:txBody>
      </p:sp>
      <p:grpSp>
        <p:nvGrpSpPr>
          <p:cNvPr id="1328" name="Google Shape;1328;p4"/>
          <p:cNvGrpSpPr/>
          <p:nvPr/>
        </p:nvGrpSpPr>
        <p:grpSpPr>
          <a:xfrm rot="1914024">
            <a:off x="4694962" y="1095566"/>
            <a:ext cx="3401461" cy="6188839"/>
            <a:chOff x="2595400" y="558441"/>
            <a:chExt cx="2419549" cy="4402284"/>
          </a:xfrm>
        </p:grpSpPr>
        <p:sp>
          <p:nvSpPr>
            <p:cNvPr id="1329" name="Google Shape;1329;p4"/>
            <p:cNvSpPr/>
            <p:nvPr/>
          </p:nvSpPr>
          <p:spPr>
            <a:xfrm>
              <a:off x="2685849" y="558441"/>
              <a:ext cx="2329100" cy="4339050"/>
            </a:xfrm>
            <a:custGeom>
              <a:rect b="b" l="l" r="r" t="t"/>
              <a:pathLst>
                <a:path extrusionOk="0" h="173562" w="93164">
                  <a:moveTo>
                    <a:pt x="24672" y="39973"/>
                  </a:moveTo>
                  <a:lnTo>
                    <a:pt x="24672" y="39973"/>
                  </a:lnTo>
                  <a:cubicBezTo>
                    <a:pt x="25532" y="42236"/>
                    <a:pt x="26709" y="44907"/>
                    <a:pt x="27479" y="46130"/>
                  </a:cubicBezTo>
                  <a:cubicBezTo>
                    <a:pt x="28022" y="47035"/>
                    <a:pt x="28294" y="49117"/>
                    <a:pt x="28656" y="51019"/>
                  </a:cubicBezTo>
                  <a:cubicBezTo>
                    <a:pt x="28701" y="51471"/>
                    <a:pt x="28746" y="51924"/>
                    <a:pt x="28882" y="52286"/>
                  </a:cubicBezTo>
                  <a:cubicBezTo>
                    <a:pt x="27479" y="50702"/>
                    <a:pt x="25894" y="48891"/>
                    <a:pt x="25351" y="47533"/>
                  </a:cubicBezTo>
                  <a:cubicBezTo>
                    <a:pt x="24808" y="46130"/>
                    <a:pt x="24808" y="43776"/>
                    <a:pt x="24763" y="41648"/>
                  </a:cubicBezTo>
                  <a:cubicBezTo>
                    <a:pt x="24763" y="41059"/>
                    <a:pt x="24763" y="40471"/>
                    <a:pt x="24672" y="39973"/>
                  </a:cubicBezTo>
                  <a:close/>
                  <a:moveTo>
                    <a:pt x="31598" y="58714"/>
                  </a:moveTo>
                  <a:cubicBezTo>
                    <a:pt x="31643" y="59076"/>
                    <a:pt x="31779" y="59484"/>
                    <a:pt x="31870" y="59755"/>
                  </a:cubicBezTo>
                  <a:cubicBezTo>
                    <a:pt x="32006" y="60163"/>
                    <a:pt x="32096" y="60570"/>
                    <a:pt x="32051" y="60751"/>
                  </a:cubicBezTo>
                  <a:cubicBezTo>
                    <a:pt x="32006" y="61023"/>
                    <a:pt x="31870" y="61340"/>
                    <a:pt x="31825" y="61702"/>
                  </a:cubicBezTo>
                  <a:cubicBezTo>
                    <a:pt x="31146" y="60887"/>
                    <a:pt x="30150" y="60163"/>
                    <a:pt x="29199" y="59937"/>
                  </a:cubicBezTo>
                  <a:cubicBezTo>
                    <a:pt x="29335" y="59846"/>
                    <a:pt x="29425" y="59665"/>
                    <a:pt x="29516" y="59529"/>
                  </a:cubicBezTo>
                  <a:cubicBezTo>
                    <a:pt x="29516" y="59484"/>
                    <a:pt x="29561" y="59484"/>
                    <a:pt x="29561" y="59439"/>
                  </a:cubicBezTo>
                  <a:cubicBezTo>
                    <a:pt x="30195" y="59393"/>
                    <a:pt x="31010" y="59167"/>
                    <a:pt x="31598" y="58714"/>
                  </a:cubicBezTo>
                  <a:close/>
                  <a:moveTo>
                    <a:pt x="41376" y="55591"/>
                  </a:moveTo>
                  <a:cubicBezTo>
                    <a:pt x="41467" y="55817"/>
                    <a:pt x="41648" y="55953"/>
                    <a:pt x="41874" y="56134"/>
                  </a:cubicBezTo>
                  <a:cubicBezTo>
                    <a:pt x="41376" y="56677"/>
                    <a:pt x="40924" y="57266"/>
                    <a:pt x="40743" y="57945"/>
                  </a:cubicBezTo>
                  <a:cubicBezTo>
                    <a:pt x="40426" y="59122"/>
                    <a:pt x="41014" y="60208"/>
                    <a:pt x="41603" y="61068"/>
                  </a:cubicBezTo>
                  <a:cubicBezTo>
                    <a:pt x="41920" y="61566"/>
                    <a:pt x="42236" y="62109"/>
                    <a:pt x="42327" y="62517"/>
                  </a:cubicBezTo>
                  <a:cubicBezTo>
                    <a:pt x="42327" y="62698"/>
                    <a:pt x="42372" y="62834"/>
                    <a:pt x="42463" y="63015"/>
                  </a:cubicBezTo>
                  <a:cubicBezTo>
                    <a:pt x="42010" y="62924"/>
                    <a:pt x="41557" y="62879"/>
                    <a:pt x="41014" y="62879"/>
                  </a:cubicBezTo>
                  <a:cubicBezTo>
                    <a:pt x="40788" y="62879"/>
                    <a:pt x="40561" y="62879"/>
                    <a:pt x="40380" y="62924"/>
                  </a:cubicBezTo>
                  <a:lnTo>
                    <a:pt x="40380" y="62834"/>
                  </a:lnTo>
                  <a:cubicBezTo>
                    <a:pt x="40199" y="62019"/>
                    <a:pt x="39882" y="61430"/>
                    <a:pt x="39747" y="60978"/>
                  </a:cubicBezTo>
                  <a:cubicBezTo>
                    <a:pt x="39520" y="60434"/>
                    <a:pt x="39475" y="60299"/>
                    <a:pt x="39475" y="60118"/>
                  </a:cubicBezTo>
                  <a:lnTo>
                    <a:pt x="39520" y="59891"/>
                  </a:lnTo>
                  <a:cubicBezTo>
                    <a:pt x="39701" y="59258"/>
                    <a:pt x="39973" y="58081"/>
                    <a:pt x="39611" y="57085"/>
                  </a:cubicBezTo>
                  <a:cubicBezTo>
                    <a:pt x="40109" y="56904"/>
                    <a:pt x="40743" y="56360"/>
                    <a:pt x="41240" y="55772"/>
                  </a:cubicBezTo>
                  <a:cubicBezTo>
                    <a:pt x="41331" y="55681"/>
                    <a:pt x="41331" y="55636"/>
                    <a:pt x="41376" y="55591"/>
                  </a:cubicBezTo>
                  <a:close/>
                  <a:moveTo>
                    <a:pt x="42191" y="70032"/>
                  </a:moveTo>
                  <a:lnTo>
                    <a:pt x="42191" y="70032"/>
                  </a:lnTo>
                  <a:cubicBezTo>
                    <a:pt x="41965" y="70167"/>
                    <a:pt x="41784" y="70394"/>
                    <a:pt x="41603" y="70620"/>
                  </a:cubicBezTo>
                  <a:cubicBezTo>
                    <a:pt x="40969" y="70665"/>
                    <a:pt x="40380" y="70937"/>
                    <a:pt x="39747" y="71163"/>
                  </a:cubicBezTo>
                  <a:cubicBezTo>
                    <a:pt x="39928" y="70982"/>
                    <a:pt x="40063" y="70756"/>
                    <a:pt x="40199" y="70575"/>
                  </a:cubicBezTo>
                  <a:cubicBezTo>
                    <a:pt x="40290" y="70394"/>
                    <a:pt x="40380" y="70258"/>
                    <a:pt x="40426" y="70077"/>
                  </a:cubicBezTo>
                  <a:cubicBezTo>
                    <a:pt x="40652" y="70122"/>
                    <a:pt x="40833" y="70122"/>
                    <a:pt x="41059" y="70122"/>
                  </a:cubicBezTo>
                  <a:lnTo>
                    <a:pt x="41376" y="70122"/>
                  </a:lnTo>
                  <a:cubicBezTo>
                    <a:pt x="41648" y="70122"/>
                    <a:pt x="41874" y="70077"/>
                    <a:pt x="42191" y="70032"/>
                  </a:cubicBezTo>
                  <a:close/>
                  <a:moveTo>
                    <a:pt x="46446" y="81394"/>
                  </a:moveTo>
                  <a:cubicBezTo>
                    <a:pt x="46899" y="82254"/>
                    <a:pt x="47307" y="83024"/>
                    <a:pt x="47533" y="83703"/>
                  </a:cubicBezTo>
                  <a:cubicBezTo>
                    <a:pt x="48031" y="85332"/>
                    <a:pt x="49932" y="89452"/>
                    <a:pt x="52014" y="94296"/>
                  </a:cubicBezTo>
                  <a:cubicBezTo>
                    <a:pt x="54957" y="100905"/>
                    <a:pt x="58624" y="109099"/>
                    <a:pt x="59439" y="112267"/>
                  </a:cubicBezTo>
                  <a:cubicBezTo>
                    <a:pt x="60616" y="117111"/>
                    <a:pt x="63739" y="131054"/>
                    <a:pt x="65278" y="139202"/>
                  </a:cubicBezTo>
                  <a:cubicBezTo>
                    <a:pt x="64147" y="136849"/>
                    <a:pt x="63015" y="134178"/>
                    <a:pt x="61883" y="131643"/>
                  </a:cubicBezTo>
                  <a:cubicBezTo>
                    <a:pt x="59665" y="126572"/>
                    <a:pt x="57447" y="121412"/>
                    <a:pt x="55727" y="118379"/>
                  </a:cubicBezTo>
                  <a:cubicBezTo>
                    <a:pt x="52739" y="112946"/>
                    <a:pt x="49932" y="100905"/>
                    <a:pt x="48212" y="93707"/>
                  </a:cubicBezTo>
                  <a:cubicBezTo>
                    <a:pt x="47759" y="91670"/>
                    <a:pt x="47352" y="90086"/>
                    <a:pt x="47080" y="89090"/>
                  </a:cubicBezTo>
                  <a:cubicBezTo>
                    <a:pt x="46627" y="87370"/>
                    <a:pt x="46537" y="84563"/>
                    <a:pt x="46446" y="81801"/>
                  </a:cubicBezTo>
                  <a:lnTo>
                    <a:pt x="46446" y="81394"/>
                  </a:lnTo>
                  <a:close/>
                  <a:moveTo>
                    <a:pt x="19149" y="0"/>
                  </a:moveTo>
                  <a:cubicBezTo>
                    <a:pt x="18878" y="0"/>
                    <a:pt x="18651" y="91"/>
                    <a:pt x="18425" y="227"/>
                  </a:cubicBezTo>
                  <a:cubicBezTo>
                    <a:pt x="16886" y="1087"/>
                    <a:pt x="17338" y="2943"/>
                    <a:pt x="17655" y="4301"/>
                  </a:cubicBezTo>
                  <a:cubicBezTo>
                    <a:pt x="17791" y="4844"/>
                    <a:pt x="17972" y="5433"/>
                    <a:pt x="17882" y="5750"/>
                  </a:cubicBezTo>
                  <a:cubicBezTo>
                    <a:pt x="17746" y="7923"/>
                    <a:pt x="18425" y="8828"/>
                    <a:pt x="19195" y="9190"/>
                  </a:cubicBezTo>
                  <a:cubicBezTo>
                    <a:pt x="18515" y="10956"/>
                    <a:pt x="19557" y="13219"/>
                    <a:pt x="20100" y="14487"/>
                  </a:cubicBezTo>
                  <a:cubicBezTo>
                    <a:pt x="20236" y="14713"/>
                    <a:pt x="20281" y="14894"/>
                    <a:pt x="20326" y="15075"/>
                  </a:cubicBezTo>
                  <a:cubicBezTo>
                    <a:pt x="20553" y="15573"/>
                    <a:pt x="20507" y="16297"/>
                    <a:pt x="20371" y="17112"/>
                  </a:cubicBezTo>
                  <a:cubicBezTo>
                    <a:pt x="20326" y="17882"/>
                    <a:pt x="20236" y="18878"/>
                    <a:pt x="20462" y="19783"/>
                  </a:cubicBezTo>
                  <a:cubicBezTo>
                    <a:pt x="20553" y="20326"/>
                    <a:pt x="20915" y="20734"/>
                    <a:pt x="21367" y="21005"/>
                  </a:cubicBezTo>
                  <a:lnTo>
                    <a:pt x="21367" y="21051"/>
                  </a:lnTo>
                  <a:cubicBezTo>
                    <a:pt x="20598" y="22952"/>
                    <a:pt x="21684" y="25034"/>
                    <a:pt x="22409" y="26438"/>
                  </a:cubicBezTo>
                  <a:cubicBezTo>
                    <a:pt x="23178" y="27841"/>
                    <a:pt x="23088" y="29425"/>
                    <a:pt x="22997" y="30874"/>
                  </a:cubicBezTo>
                  <a:cubicBezTo>
                    <a:pt x="22952" y="31870"/>
                    <a:pt x="22816" y="33364"/>
                    <a:pt x="23767" y="34405"/>
                  </a:cubicBezTo>
                  <a:cubicBezTo>
                    <a:pt x="23405" y="34948"/>
                    <a:pt x="23223" y="35627"/>
                    <a:pt x="23269" y="36397"/>
                  </a:cubicBezTo>
                  <a:cubicBezTo>
                    <a:pt x="22725" y="35944"/>
                    <a:pt x="21911" y="35627"/>
                    <a:pt x="21051" y="35446"/>
                  </a:cubicBezTo>
                  <a:cubicBezTo>
                    <a:pt x="21503" y="34314"/>
                    <a:pt x="21367" y="33002"/>
                    <a:pt x="20598" y="32051"/>
                  </a:cubicBezTo>
                  <a:cubicBezTo>
                    <a:pt x="19195" y="30195"/>
                    <a:pt x="18334" y="28475"/>
                    <a:pt x="18334" y="27479"/>
                  </a:cubicBezTo>
                  <a:cubicBezTo>
                    <a:pt x="18334" y="27071"/>
                    <a:pt x="18425" y="26709"/>
                    <a:pt x="18425" y="26392"/>
                  </a:cubicBezTo>
                  <a:cubicBezTo>
                    <a:pt x="18515" y="25351"/>
                    <a:pt x="18651" y="23993"/>
                    <a:pt x="17338" y="23042"/>
                  </a:cubicBezTo>
                  <a:lnTo>
                    <a:pt x="17384" y="22997"/>
                  </a:lnTo>
                  <a:cubicBezTo>
                    <a:pt x="18018" y="21820"/>
                    <a:pt x="17972" y="20281"/>
                    <a:pt x="17157" y="19104"/>
                  </a:cubicBezTo>
                  <a:cubicBezTo>
                    <a:pt x="16161" y="17565"/>
                    <a:pt x="15347" y="14803"/>
                    <a:pt x="15347" y="14170"/>
                  </a:cubicBezTo>
                  <a:cubicBezTo>
                    <a:pt x="15347" y="13445"/>
                    <a:pt x="15030" y="12540"/>
                    <a:pt x="14441" y="11861"/>
                  </a:cubicBezTo>
                  <a:cubicBezTo>
                    <a:pt x="14849" y="10820"/>
                    <a:pt x="14668" y="9688"/>
                    <a:pt x="13989" y="8918"/>
                  </a:cubicBezTo>
                  <a:cubicBezTo>
                    <a:pt x="13807" y="8692"/>
                    <a:pt x="13717" y="7923"/>
                    <a:pt x="13672" y="7470"/>
                  </a:cubicBezTo>
                  <a:cubicBezTo>
                    <a:pt x="13491" y="6474"/>
                    <a:pt x="13355" y="5342"/>
                    <a:pt x="12449" y="4754"/>
                  </a:cubicBezTo>
                  <a:cubicBezTo>
                    <a:pt x="12133" y="4527"/>
                    <a:pt x="11725" y="4437"/>
                    <a:pt x="11318" y="4437"/>
                  </a:cubicBezTo>
                  <a:cubicBezTo>
                    <a:pt x="10593" y="4437"/>
                    <a:pt x="9914" y="4844"/>
                    <a:pt x="9462" y="5433"/>
                  </a:cubicBezTo>
                  <a:cubicBezTo>
                    <a:pt x="8918" y="6202"/>
                    <a:pt x="8783" y="7198"/>
                    <a:pt x="9054" y="8149"/>
                  </a:cubicBezTo>
                  <a:lnTo>
                    <a:pt x="9235" y="8692"/>
                  </a:lnTo>
                  <a:cubicBezTo>
                    <a:pt x="9643" y="9869"/>
                    <a:pt x="9688" y="10141"/>
                    <a:pt x="9597" y="10548"/>
                  </a:cubicBezTo>
                  <a:cubicBezTo>
                    <a:pt x="9371" y="11227"/>
                    <a:pt x="9416" y="11951"/>
                    <a:pt x="9869" y="12540"/>
                  </a:cubicBezTo>
                  <a:cubicBezTo>
                    <a:pt x="10050" y="12766"/>
                    <a:pt x="10277" y="12993"/>
                    <a:pt x="10548" y="13128"/>
                  </a:cubicBezTo>
                  <a:cubicBezTo>
                    <a:pt x="10367" y="13898"/>
                    <a:pt x="10503" y="14713"/>
                    <a:pt x="11001" y="15573"/>
                  </a:cubicBezTo>
                  <a:cubicBezTo>
                    <a:pt x="11680" y="16750"/>
                    <a:pt x="11997" y="17655"/>
                    <a:pt x="11861" y="18697"/>
                  </a:cubicBezTo>
                  <a:lnTo>
                    <a:pt x="11770" y="19013"/>
                  </a:lnTo>
                  <a:cubicBezTo>
                    <a:pt x="11635" y="20281"/>
                    <a:pt x="11318" y="22137"/>
                    <a:pt x="12359" y="23450"/>
                  </a:cubicBezTo>
                  <a:lnTo>
                    <a:pt x="12676" y="23767"/>
                  </a:lnTo>
                  <a:cubicBezTo>
                    <a:pt x="12540" y="24219"/>
                    <a:pt x="12404" y="24808"/>
                    <a:pt x="12585" y="25532"/>
                  </a:cubicBezTo>
                  <a:cubicBezTo>
                    <a:pt x="12812" y="26664"/>
                    <a:pt x="13128" y="27615"/>
                    <a:pt x="13445" y="28475"/>
                  </a:cubicBezTo>
                  <a:cubicBezTo>
                    <a:pt x="13717" y="29289"/>
                    <a:pt x="13943" y="29968"/>
                    <a:pt x="13943" y="30466"/>
                  </a:cubicBezTo>
                  <a:lnTo>
                    <a:pt x="13943" y="31010"/>
                  </a:lnTo>
                  <a:cubicBezTo>
                    <a:pt x="13898" y="32322"/>
                    <a:pt x="13717" y="35265"/>
                    <a:pt x="15573" y="36668"/>
                  </a:cubicBezTo>
                  <a:cubicBezTo>
                    <a:pt x="15392" y="36849"/>
                    <a:pt x="15301" y="37030"/>
                    <a:pt x="15166" y="37257"/>
                  </a:cubicBezTo>
                  <a:cubicBezTo>
                    <a:pt x="13989" y="39566"/>
                    <a:pt x="16071" y="42236"/>
                    <a:pt x="17338" y="43821"/>
                  </a:cubicBezTo>
                  <a:cubicBezTo>
                    <a:pt x="17520" y="44047"/>
                    <a:pt x="17655" y="44228"/>
                    <a:pt x="17791" y="44364"/>
                  </a:cubicBezTo>
                  <a:cubicBezTo>
                    <a:pt x="18651" y="45586"/>
                    <a:pt x="20598" y="49660"/>
                    <a:pt x="21186" y="51698"/>
                  </a:cubicBezTo>
                  <a:cubicBezTo>
                    <a:pt x="21367" y="52241"/>
                    <a:pt x="21367" y="53282"/>
                    <a:pt x="21367" y="54323"/>
                  </a:cubicBezTo>
                  <a:cubicBezTo>
                    <a:pt x="21367" y="55591"/>
                    <a:pt x="21367" y="56949"/>
                    <a:pt x="21639" y="58171"/>
                  </a:cubicBezTo>
                  <a:cubicBezTo>
                    <a:pt x="20236" y="57628"/>
                    <a:pt x="18651" y="56949"/>
                    <a:pt x="18063" y="56089"/>
                  </a:cubicBezTo>
                  <a:cubicBezTo>
                    <a:pt x="17520" y="55229"/>
                    <a:pt x="17112" y="53961"/>
                    <a:pt x="16750" y="52829"/>
                  </a:cubicBezTo>
                  <a:cubicBezTo>
                    <a:pt x="16252" y="51064"/>
                    <a:pt x="15799" y="49570"/>
                    <a:pt x="14487" y="49298"/>
                  </a:cubicBezTo>
                  <a:cubicBezTo>
                    <a:pt x="14577" y="49117"/>
                    <a:pt x="14577" y="48981"/>
                    <a:pt x="14577" y="48755"/>
                  </a:cubicBezTo>
                  <a:cubicBezTo>
                    <a:pt x="14577" y="47261"/>
                    <a:pt x="13128" y="45179"/>
                    <a:pt x="10367" y="42508"/>
                  </a:cubicBezTo>
                  <a:cubicBezTo>
                    <a:pt x="10186" y="42191"/>
                    <a:pt x="10186" y="40878"/>
                    <a:pt x="10186" y="40199"/>
                  </a:cubicBezTo>
                  <a:cubicBezTo>
                    <a:pt x="10186" y="38705"/>
                    <a:pt x="10186" y="37528"/>
                    <a:pt x="9597" y="36849"/>
                  </a:cubicBezTo>
                  <a:cubicBezTo>
                    <a:pt x="9281" y="36532"/>
                    <a:pt x="8918" y="36351"/>
                    <a:pt x="8375" y="36216"/>
                  </a:cubicBezTo>
                  <a:cubicBezTo>
                    <a:pt x="8556" y="35446"/>
                    <a:pt x="8285" y="34586"/>
                    <a:pt x="7560" y="33635"/>
                  </a:cubicBezTo>
                  <a:cubicBezTo>
                    <a:pt x="6927" y="32911"/>
                    <a:pt x="6519" y="32006"/>
                    <a:pt x="6112" y="31100"/>
                  </a:cubicBezTo>
                  <a:cubicBezTo>
                    <a:pt x="5569" y="29833"/>
                    <a:pt x="5071" y="28701"/>
                    <a:pt x="3984" y="28203"/>
                  </a:cubicBezTo>
                  <a:cubicBezTo>
                    <a:pt x="3622" y="28022"/>
                    <a:pt x="3260" y="27977"/>
                    <a:pt x="2852" y="27977"/>
                  </a:cubicBezTo>
                  <a:cubicBezTo>
                    <a:pt x="1902" y="27977"/>
                    <a:pt x="906" y="28475"/>
                    <a:pt x="453" y="29335"/>
                  </a:cubicBezTo>
                  <a:cubicBezTo>
                    <a:pt x="0" y="30195"/>
                    <a:pt x="91" y="31145"/>
                    <a:pt x="634" y="32051"/>
                  </a:cubicBezTo>
                  <a:cubicBezTo>
                    <a:pt x="1585" y="33499"/>
                    <a:pt x="2173" y="35310"/>
                    <a:pt x="2173" y="36216"/>
                  </a:cubicBezTo>
                  <a:cubicBezTo>
                    <a:pt x="2173" y="37076"/>
                    <a:pt x="2490" y="37709"/>
                    <a:pt x="3124" y="38117"/>
                  </a:cubicBezTo>
                  <a:cubicBezTo>
                    <a:pt x="3124" y="38162"/>
                    <a:pt x="3079" y="38253"/>
                    <a:pt x="3079" y="38389"/>
                  </a:cubicBezTo>
                  <a:cubicBezTo>
                    <a:pt x="2671" y="40063"/>
                    <a:pt x="3713" y="43459"/>
                    <a:pt x="4527" y="44771"/>
                  </a:cubicBezTo>
                  <a:cubicBezTo>
                    <a:pt x="4754" y="45134"/>
                    <a:pt x="4844" y="46130"/>
                    <a:pt x="4890" y="46990"/>
                  </a:cubicBezTo>
                  <a:cubicBezTo>
                    <a:pt x="4980" y="48529"/>
                    <a:pt x="5116" y="50204"/>
                    <a:pt x="6202" y="51245"/>
                  </a:cubicBezTo>
                  <a:cubicBezTo>
                    <a:pt x="6655" y="51698"/>
                    <a:pt x="7198" y="51969"/>
                    <a:pt x="7877" y="52150"/>
                  </a:cubicBezTo>
                  <a:cubicBezTo>
                    <a:pt x="7696" y="52603"/>
                    <a:pt x="7696" y="52965"/>
                    <a:pt x="7787" y="53282"/>
                  </a:cubicBezTo>
                  <a:cubicBezTo>
                    <a:pt x="8058" y="54957"/>
                    <a:pt x="9190" y="57039"/>
                    <a:pt x="10729" y="58850"/>
                  </a:cubicBezTo>
                  <a:cubicBezTo>
                    <a:pt x="11499" y="59846"/>
                    <a:pt x="12631" y="60434"/>
                    <a:pt x="13672" y="61023"/>
                  </a:cubicBezTo>
                  <a:cubicBezTo>
                    <a:pt x="14441" y="61476"/>
                    <a:pt x="15256" y="61928"/>
                    <a:pt x="15709" y="62426"/>
                  </a:cubicBezTo>
                  <a:cubicBezTo>
                    <a:pt x="16161" y="62924"/>
                    <a:pt x="16478" y="63558"/>
                    <a:pt x="16841" y="64192"/>
                  </a:cubicBezTo>
                  <a:cubicBezTo>
                    <a:pt x="17293" y="64961"/>
                    <a:pt x="17746" y="65822"/>
                    <a:pt x="18515" y="66455"/>
                  </a:cubicBezTo>
                  <a:cubicBezTo>
                    <a:pt x="19376" y="67134"/>
                    <a:pt x="20507" y="67542"/>
                    <a:pt x="21503" y="67542"/>
                  </a:cubicBezTo>
                  <a:cubicBezTo>
                    <a:pt x="22137" y="67542"/>
                    <a:pt x="22771" y="67361"/>
                    <a:pt x="23223" y="67089"/>
                  </a:cubicBezTo>
                  <a:cubicBezTo>
                    <a:pt x="23767" y="68085"/>
                    <a:pt x="24853" y="68945"/>
                    <a:pt x="26709" y="69171"/>
                  </a:cubicBezTo>
                  <a:cubicBezTo>
                    <a:pt x="27026" y="69217"/>
                    <a:pt x="27298" y="69217"/>
                    <a:pt x="27569" y="69217"/>
                  </a:cubicBezTo>
                  <a:cubicBezTo>
                    <a:pt x="27841" y="69217"/>
                    <a:pt x="28067" y="69217"/>
                    <a:pt x="28294" y="69171"/>
                  </a:cubicBezTo>
                  <a:cubicBezTo>
                    <a:pt x="28294" y="70032"/>
                    <a:pt x="28520" y="70846"/>
                    <a:pt x="28927" y="71435"/>
                  </a:cubicBezTo>
                  <a:lnTo>
                    <a:pt x="29108" y="71616"/>
                  </a:lnTo>
                  <a:cubicBezTo>
                    <a:pt x="28610" y="71435"/>
                    <a:pt x="28067" y="71299"/>
                    <a:pt x="27569" y="71299"/>
                  </a:cubicBezTo>
                  <a:cubicBezTo>
                    <a:pt x="26845" y="71299"/>
                    <a:pt x="26166" y="71525"/>
                    <a:pt x="25668" y="72069"/>
                  </a:cubicBezTo>
                  <a:cubicBezTo>
                    <a:pt x="23902" y="73744"/>
                    <a:pt x="25894" y="77999"/>
                    <a:pt x="29380" y="84789"/>
                  </a:cubicBezTo>
                  <a:cubicBezTo>
                    <a:pt x="29833" y="85649"/>
                    <a:pt x="30240" y="86419"/>
                    <a:pt x="30648" y="87234"/>
                  </a:cubicBezTo>
                  <a:cubicBezTo>
                    <a:pt x="32006" y="89995"/>
                    <a:pt x="33499" y="94975"/>
                    <a:pt x="34948" y="99773"/>
                  </a:cubicBezTo>
                  <a:cubicBezTo>
                    <a:pt x="36170" y="103893"/>
                    <a:pt x="37483" y="108148"/>
                    <a:pt x="38705" y="111362"/>
                  </a:cubicBezTo>
                  <a:cubicBezTo>
                    <a:pt x="41603" y="118560"/>
                    <a:pt x="52875" y="139429"/>
                    <a:pt x="56315" y="144997"/>
                  </a:cubicBezTo>
                  <a:cubicBezTo>
                    <a:pt x="59076" y="149524"/>
                    <a:pt x="61068" y="154730"/>
                    <a:pt x="62426" y="158578"/>
                  </a:cubicBezTo>
                  <a:cubicBezTo>
                    <a:pt x="62789" y="159528"/>
                    <a:pt x="63105" y="160434"/>
                    <a:pt x="63377" y="161158"/>
                  </a:cubicBezTo>
                  <a:cubicBezTo>
                    <a:pt x="63965" y="162652"/>
                    <a:pt x="63739" y="164417"/>
                    <a:pt x="63558" y="166138"/>
                  </a:cubicBezTo>
                  <a:cubicBezTo>
                    <a:pt x="63286" y="168356"/>
                    <a:pt x="63015" y="170574"/>
                    <a:pt x="64509" y="172022"/>
                  </a:cubicBezTo>
                  <a:cubicBezTo>
                    <a:pt x="65550" y="173064"/>
                    <a:pt x="66772" y="173562"/>
                    <a:pt x="68040" y="173562"/>
                  </a:cubicBezTo>
                  <a:cubicBezTo>
                    <a:pt x="69262" y="173562"/>
                    <a:pt x="70575" y="173018"/>
                    <a:pt x="71616" y="172022"/>
                  </a:cubicBezTo>
                  <a:cubicBezTo>
                    <a:pt x="72069" y="171570"/>
                    <a:pt x="73291" y="171343"/>
                    <a:pt x="74332" y="171208"/>
                  </a:cubicBezTo>
                  <a:cubicBezTo>
                    <a:pt x="75237" y="171027"/>
                    <a:pt x="76052" y="170891"/>
                    <a:pt x="76822" y="170574"/>
                  </a:cubicBezTo>
                  <a:cubicBezTo>
                    <a:pt x="77093" y="170664"/>
                    <a:pt x="77501" y="170755"/>
                    <a:pt x="77818" y="170755"/>
                  </a:cubicBezTo>
                  <a:cubicBezTo>
                    <a:pt x="81620" y="170755"/>
                    <a:pt x="89950" y="164508"/>
                    <a:pt x="91127" y="163602"/>
                  </a:cubicBezTo>
                  <a:cubicBezTo>
                    <a:pt x="91444" y="163376"/>
                    <a:pt x="92530" y="162652"/>
                    <a:pt x="92757" y="161294"/>
                  </a:cubicBezTo>
                  <a:cubicBezTo>
                    <a:pt x="93164" y="160117"/>
                    <a:pt x="92666" y="158985"/>
                    <a:pt x="91534" y="157899"/>
                  </a:cubicBezTo>
                  <a:cubicBezTo>
                    <a:pt x="90719" y="157174"/>
                    <a:pt x="89859" y="156495"/>
                    <a:pt x="88954" y="155816"/>
                  </a:cubicBezTo>
                  <a:cubicBezTo>
                    <a:pt x="86691" y="154096"/>
                    <a:pt x="84382" y="152285"/>
                    <a:pt x="82797" y="148845"/>
                  </a:cubicBezTo>
                  <a:cubicBezTo>
                    <a:pt x="80534" y="143910"/>
                    <a:pt x="74151" y="126391"/>
                    <a:pt x="72567" y="120371"/>
                  </a:cubicBezTo>
                  <a:cubicBezTo>
                    <a:pt x="71027" y="114621"/>
                    <a:pt x="65867" y="100633"/>
                    <a:pt x="63105" y="95880"/>
                  </a:cubicBezTo>
                  <a:cubicBezTo>
                    <a:pt x="62200" y="94341"/>
                    <a:pt x="60389" y="90946"/>
                    <a:pt x="58262" y="87007"/>
                  </a:cubicBezTo>
                  <a:cubicBezTo>
                    <a:pt x="52286" y="75962"/>
                    <a:pt x="49479" y="70937"/>
                    <a:pt x="48619" y="70077"/>
                  </a:cubicBezTo>
                  <a:cubicBezTo>
                    <a:pt x="47895" y="69307"/>
                    <a:pt x="46582" y="68900"/>
                    <a:pt x="45224" y="68900"/>
                  </a:cubicBezTo>
                  <a:cubicBezTo>
                    <a:pt x="44953" y="68900"/>
                    <a:pt x="44590" y="68900"/>
                    <a:pt x="44319" y="68945"/>
                  </a:cubicBezTo>
                  <a:cubicBezTo>
                    <a:pt x="45224" y="68266"/>
                    <a:pt x="45813" y="67225"/>
                    <a:pt x="45722" y="66003"/>
                  </a:cubicBezTo>
                  <a:cubicBezTo>
                    <a:pt x="45722" y="65550"/>
                    <a:pt x="45632" y="65097"/>
                    <a:pt x="45360" y="64645"/>
                  </a:cubicBezTo>
                  <a:lnTo>
                    <a:pt x="45496" y="64645"/>
                  </a:lnTo>
                  <a:cubicBezTo>
                    <a:pt x="45677" y="64645"/>
                    <a:pt x="45858" y="64645"/>
                    <a:pt x="46039" y="64690"/>
                  </a:cubicBezTo>
                  <a:cubicBezTo>
                    <a:pt x="46356" y="64735"/>
                    <a:pt x="46763" y="64780"/>
                    <a:pt x="47397" y="64780"/>
                  </a:cubicBezTo>
                  <a:lnTo>
                    <a:pt x="47850" y="64780"/>
                  </a:lnTo>
                  <a:cubicBezTo>
                    <a:pt x="49661" y="64690"/>
                    <a:pt x="50792" y="63558"/>
                    <a:pt x="51154" y="61295"/>
                  </a:cubicBezTo>
                  <a:cubicBezTo>
                    <a:pt x="51562" y="59212"/>
                    <a:pt x="49661" y="57990"/>
                    <a:pt x="48438" y="57356"/>
                  </a:cubicBezTo>
                  <a:cubicBezTo>
                    <a:pt x="48348" y="57266"/>
                    <a:pt x="48167" y="57175"/>
                    <a:pt x="48076" y="57085"/>
                  </a:cubicBezTo>
                  <a:cubicBezTo>
                    <a:pt x="47850" y="56994"/>
                    <a:pt x="47759" y="56813"/>
                    <a:pt x="47623" y="56541"/>
                  </a:cubicBezTo>
                  <a:cubicBezTo>
                    <a:pt x="47442" y="56270"/>
                    <a:pt x="47216" y="55817"/>
                    <a:pt x="46763" y="55455"/>
                  </a:cubicBezTo>
                  <a:cubicBezTo>
                    <a:pt x="46944" y="55274"/>
                    <a:pt x="47080" y="55138"/>
                    <a:pt x="47216" y="54912"/>
                  </a:cubicBezTo>
                  <a:cubicBezTo>
                    <a:pt x="47895" y="53825"/>
                    <a:pt x="47623" y="52014"/>
                    <a:pt x="46990" y="49117"/>
                  </a:cubicBezTo>
                  <a:cubicBezTo>
                    <a:pt x="46763" y="47895"/>
                    <a:pt x="46492" y="46582"/>
                    <a:pt x="46492" y="45858"/>
                  </a:cubicBezTo>
                  <a:cubicBezTo>
                    <a:pt x="46492" y="44862"/>
                    <a:pt x="46718" y="43640"/>
                    <a:pt x="46944" y="42463"/>
                  </a:cubicBezTo>
                  <a:cubicBezTo>
                    <a:pt x="47216" y="40969"/>
                    <a:pt x="47488" y="39566"/>
                    <a:pt x="47307" y="38524"/>
                  </a:cubicBezTo>
                  <a:cubicBezTo>
                    <a:pt x="47216" y="37574"/>
                    <a:pt x="46809" y="36849"/>
                    <a:pt x="46265" y="36351"/>
                  </a:cubicBezTo>
                  <a:cubicBezTo>
                    <a:pt x="46356" y="36035"/>
                    <a:pt x="46492" y="35763"/>
                    <a:pt x="46582" y="35446"/>
                  </a:cubicBezTo>
                  <a:cubicBezTo>
                    <a:pt x="47035" y="33726"/>
                    <a:pt x="45948" y="32051"/>
                    <a:pt x="44998" y="30557"/>
                  </a:cubicBezTo>
                  <a:lnTo>
                    <a:pt x="44500" y="29697"/>
                  </a:lnTo>
                  <a:cubicBezTo>
                    <a:pt x="44002" y="28927"/>
                    <a:pt x="44047" y="28294"/>
                    <a:pt x="44092" y="27343"/>
                  </a:cubicBezTo>
                  <a:cubicBezTo>
                    <a:pt x="44138" y="26845"/>
                    <a:pt x="44138" y="26256"/>
                    <a:pt x="44138" y="25623"/>
                  </a:cubicBezTo>
                  <a:cubicBezTo>
                    <a:pt x="44092" y="24174"/>
                    <a:pt x="43232" y="22907"/>
                    <a:pt x="42101" y="22363"/>
                  </a:cubicBezTo>
                  <a:cubicBezTo>
                    <a:pt x="42553" y="21413"/>
                    <a:pt x="42508" y="20190"/>
                    <a:pt x="42055" y="19013"/>
                  </a:cubicBezTo>
                  <a:cubicBezTo>
                    <a:pt x="41603" y="17882"/>
                    <a:pt x="41376" y="16569"/>
                    <a:pt x="41195" y="15618"/>
                  </a:cubicBezTo>
                  <a:cubicBezTo>
                    <a:pt x="41150" y="15166"/>
                    <a:pt x="41105" y="14849"/>
                    <a:pt x="40969" y="14532"/>
                  </a:cubicBezTo>
                  <a:cubicBezTo>
                    <a:pt x="40878" y="14215"/>
                    <a:pt x="40697" y="13853"/>
                    <a:pt x="40471" y="13626"/>
                  </a:cubicBezTo>
                  <a:cubicBezTo>
                    <a:pt x="40833" y="12857"/>
                    <a:pt x="40697" y="11951"/>
                    <a:pt x="40154" y="11137"/>
                  </a:cubicBezTo>
                  <a:cubicBezTo>
                    <a:pt x="39611" y="10458"/>
                    <a:pt x="38479" y="8964"/>
                    <a:pt x="38343" y="8375"/>
                  </a:cubicBezTo>
                  <a:cubicBezTo>
                    <a:pt x="38117" y="7515"/>
                    <a:pt x="37257" y="6927"/>
                    <a:pt x="36306" y="6927"/>
                  </a:cubicBezTo>
                  <a:cubicBezTo>
                    <a:pt x="35718" y="6927"/>
                    <a:pt x="35220" y="7153"/>
                    <a:pt x="34858" y="7470"/>
                  </a:cubicBezTo>
                  <a:cubicBezTo>
                    <a:pt x="34586" y="7741"/>
                    <a:pt x="34314" y="8285"/>
                    <a:pt x="34360" y="9009"/>
                  </a:cubicBezTo>
                  <a:cubicBezTo>
                    <a:pt x="34405" y="9688"/>
                    <a:pt x="34586" y="10186"/>
                    <a:pt x="34722" y="10548"/>
                  </a:cubicBezTo>
                  <a:cubicBezTo>
                    <a:pt x="34812" y="10910"/>
                    <a:pt x="34858" y="11091"/>
                    <a:pt x="34858" y="11499"/>
                  </a:cubicBezTo>
                  <a:cubicBezTo>
                    <a:pt x="34767" y="12585"/>
                    <a:pt x="35039" y="13491"/>
                    <a:pt x="35627" y="14124"/>
                  </a:cubicBezTo>
                  <a:cubicBezTo>
                    <a:pt x="35853" y="14305"/>
                    <a:pt x="36125" y="14532"/>
                    <a:pt x="36578" y="14803"/>
                  </a:cubicBezTo>
                  <a:cubicBezTo>
                    <a:pt x="36397" y="15482"/>
                    <a:pt x="36623" y="16207"/>
                    <a:pt x="36849" y="16750"/>
                  </a:cubicBezTo>
                  <a:cubicBezTo>
                    <a:pt x="37030" y="17203"/>
                    <a:pt x="37121" y="17746"/>
                    <a:pt x="37121" y="18108"/>
                  </a:cubicBezTo>
                  <a:cubicBezTo>
                    <a:pt x="37121" y="18651"/>
                    <a:pt x="37076" y="19104"/>
                    <a:pt x="36985" y="19602"/>
                  </a:cubicBezTo>
                  <a:cubicBezTo>
                    <a:pt x="36849" y="20371"/>
                    <a:pt x="36759" y="21232"/>
                    <a:pt x="36985" y="22137"/>
                  </a:cubicBezTo>
                  <a:cubicBezTo>
                    <a:pt x="37076" y="22544"/>
                    <a:pt x="37347" y="23676"/>
                    <a:pt x="38434" y="23948"/>
                  </a:cubicBezTo>
                  <a:cubicBezTo>
                    <a:pt x="37891" y="25532"/>
                    <a:pt x="38705" y="27343"/>
                    <a:pt x="39249" y="28475"/>
                  </a:cubicBezTo>
                  <a:cubicBezTo>
                    <a:pt x="39384" y="28837"/>
                    <a:pt x="39566" y="29154"/>
                    <a:pt x="39611" y="29425"/>
                  </a:cubicBezTo>
                  <a:cubicBezTo>
                    <a:pt x="40063" y="30738"/>
                    <a:pt x="40154" y="31870"/>
                    <a:pt x="39792" y="33137"/>
                  </a:cubicBezTo>
                  <a:cubicBezTo>
                    <a:pt x="39520" y="34179"/>
                    <a:pt x="39792" y="35401"/>
                    <a:pt x="40516" y="36351"/>
                  </a:cubicBezTo>
                  <a:cubicBezTo>
                    <a:pt x="40652" y="36442"/>
                    <a:pt x="40743" y="36623"/>
                    <a:pt x="40878" y="36759"/>
                  </a:cubicBezTo>
                  <a:cubicBezTo>
                    <a:pt x="40426" y="37528"/>
                    <a:pt x="40471" y="38479"/>
                    <a:pt x="40516" y="39158"/>
                  </a:cubicBezTo>
                  <a:lnTo>
                    <a:pt x="40516" y="39973"/>
                  </a:lnTo>
                  <a:cubicBezTo>
                    <a:pt x="40516" y="40924"/>
                    <a:pt x="40833" y="42055"/>
                    <a:pt x="41150" y="43368"/>
                  </a:cubicBezTo>
                  <a:cubicBezTo>
                    <a:pt x="41422" y="44500"/>
                    <a:pt x="41784" y="45722"/>
                    <a:pt x="41965" y="46990"/>
                  </a:cubicBezTo>
                  <a:cubicBezTo>
                    <a:pt x="42055" y="48076"/>
                    <a:pt x="41738" y="49298"/>
                    <a:pt x="41376" y="50566"/>
                  </a:cubicBezTo>
                  <a:cubicBezTo>
                    <a:pt x="40743" y="48438"/>
                    <a:pt x="39973" y="45632"/>
                    <a:pt x="40154" y="44047"/>
                  </a:cubicBezTo>
                  <a:cubicBezTo>
                    <a:pt x="40833" y="36849"/>
                    <a:pt x="39792" y="35718"/>
                    <a:pt x="39475" y="35401"/>
                  </a:cubicBezTo>
                  <a:cubicBezTo>
                    <a:pt x="39249" y="35084"/>
                    <a:pt x="38886" y="34858"/>
                    <a:pt x="38570" y="34722"/>
                  </a:cubicBezTo>
                  <a:lnTo>
                    <a:pt x="38705" y="34360"/>
                  </a:lnTo>
                  <a:cubicBezTo>
                    <a:pt x="39294" y="33183"/>
                    <a:pt x="39068" y="31825"/>
                    <a:pt x="38207" y="30648"/>
                  </a:cubicBezTo>
                  <a:cubicBezTo>
                    <a:pt x="36804" y="28701"/>
                    <a:pt x="35989" y="27162"/>
                    <a:pt x="35853" y="26030"/>
                  </a:cubicBezTo>
                  <a:cubicBezTo>
                    <a:pt x="35763" y="25668"/>
                    <a:pt x="35763" y="25034"/>
                    <a:pt x="35718" y="24355"/>
                  </a:cubicBezTo>
                  <a:cubicBezTo>
                    <a:pt x="35627" y="21503"/>
                    <a:pt x="35446" y="19874"/>
                    <a:pt x="34722" y="19104"/>
                  </a:cubicBezTo>
                  <a:cubicBezTo>
                    <a:pt x="35220" y="18108"/>
                    <a:pt x="35220" y="16976"/>
                    <a:pt x="34722" y="15845"/>
                  </a:cubicBezTo>
                  <a:cubicBezTo>
                    <a:pt x="33952" y="14260"/>
                    <a:pt x="33681" y="13310"/>
                    <a:pt x="33409" y="11951"/>
                  </a:cubicBezTo>
                  <a:cubicBezTo>
                    <a:pt x="33364" y="11680"/>
                    <a:pt x="33273" y="11227"/>
                    <a:pt x="33273" y="10820"/>
                  </a:cubicBezTo>
                  <a:cubicBezTo>
                    <a:pt x="33228" y="10050"/>
                    <a:pt x="33137" y="8918"/>
                    <a:pt x="32549" y="8149"/>
                  </a:cubicBezTo>
                  <a:cubicBezTo>
                    <a:pt x="32594" y="8104"/>
                    <a:pt x="32685" y="8058"/>
                    <a:pt x="32685" y="8013"/>
                  </a:cubicBezTo>
                  <a:cubicBezTo>
                    <a:pt x="33183" y="7153"/>
                    <a:pt x="33183" y="6112"/>
                    <a:pt x="32730" y="5206"/>
                  </a:cubicBezTo>
                  <a:cubicBezTo>
                    <a:pt x="32368" y="4527"/>
                    <a:pt x="31372" y="2581"/>
                    <a:pt x="31372" y="1992"/>
                  </a:cubicBezTo>
                  <a:cubicBezTo>
                    <a:pt x="31372" y="906"/>
                    <a:pt x="30466" y="91"/>
                    <a:pt x="29335" y="91"/>
                  </a:cubicBezTo>
                  <a:cubicBezTo>
                    <a:pt x="28837" y="91"/>
                    <a:pt x="28294" y="227"/>
                    <a:pt x="27931" y="589"/>
                  </a:cubicBezTo>
                  <a:cubicBezTo>
                    <a:pt x="26935" y="1359"/>
                    <a:pt x="26483" y="2128"/>
                    <a:pt x="27026" y="3984"/>
                  </a:cubicBezTo>
                  <a:cubicBezTo>
                    <a:pt x="27343" y="5116"/>
                    <a:pt x="27298" y="5614"/>
                    <a:pt x="27162" y="6519"/>
                  </a:cubicBezTo>
                  <a:lnTo>
                    <a:pt x="27162" y="6700"/>
                  </a:lnTo>
                  <a:cubicBezTo>
                    <a:pt x="27162" y="6972"/>
                    <a:pt x="27071" y="7877"/>
                    <a:pt x="27615" y="8602"/>
                  </a:cubicBezTo>
                  <a:cubicBezTo>
                    <a:pt x="27750" y="8783"/>
                    <a:pt x="27931" y="8918"/>
                    <a:pt x="28067" y="9009"/>
                  </a:cubicBezTo>
                  <a:cubicBezTo>
                    <a:pt x="27931" y="9507"/>
                    <a:pt x="27841" y="10095"/>
                    <a:pt x="27977" y="10774"/>
                  </a:cubicBezTo>
                  <a:cubicBezTo>
                    <a:pt x="28158" y="11770"/>
                    <a:pt x="28610" y="12359"/>
                    <a:pt x="28927" y="12812"/>
                  </a:cubicBezTo>
                  <a:cubicBezTo>
                    <a:pt x="29289" y="13264"/>
                    <a:pt x="29425" y="13491"/>
                    <a:pt x="29380" y="14351"/>
                  </a:cubicBezTo>
                  <a:cubicBezTo>
                    <a:pt x="29154" y="16931"/>
                    <a:pt x="29561" y="18515"/>
                    <a:pt x="30195" y="19421"/>
                  </a:cubicBezTo>
                  <a:lnTo>
                    <a:pt x="30014" y="19602"/>
                  </a:lnTo>
                  <a:cubicBezTo>
                    <a:pt x="29516" y="20100"/>
                    <a:pt x="29289" y="20779"/>
                    <a:pt x="29335" y="21594"/>
                  </a:cubicBezTo>
                  <a:cubicBezTo>
                    <a:pt x="29380" y="22635"/>
                    <a:pt x="29969" y="23948"/>
                    <a:pt x="30512" y="25215"/>
                  </a:cubicBezTo>
                  <a:cubicBezTo>
                    <a:pt x="30919" y="26121"/>
                    <a:pt x="31417" y="27162"/>
                    <a:pt x="31417" y="27705"/>
                  </a:cubicBezTo>
                  <a:lnTo>
                    <a:pt x="31417" y="28610"/>
                  </a:lnTo>
                  <a:cubicBezTo>
                    <a:pt x="31417" y="30059"/>
                    <a:pt x="31372" y="31915"/>
                    <a:pt x="31643" y="33273"/>
                  </a:cubicBezTo>
                  <a:cubicBezTo>
                    <a:pt x="31870" y="34495"/>
                    <a:pt x="32594" y="35310"/>
                    <a:pt x="33635" y="35853"/>
                  </a:cubicBezTo>
                  <a:cubicBezTo>
                    <a:pt x="33137" y="37030"/>
                    <a:pt x="33409" y="38615"/>
                    <a:pt x="33635" y="39611"/>
                  </a:cubicBezTo>
                  <a:cubicBezTo>
                    <a:pt x="33681" y="39928"/>
                    <a:pt x="33816" y="40154"/>
                    <a:pt x="33862" y="40426"/>
                  </a:cubicBezTo>
                  <a:cubicBezTo>
                    <a:pt x="34133" y="41286"/>
                    <a:pt x="34360" y="42191"/>
                    <a:pt x="34360" y="43866"/>
                  </a:cubicBezTo>
                  <a:cubicBezTo>
                    <a:pt x="34360" y="44953"/>
                    <a:pt x="34314" y="46627"/>
                    <a:pt x="34269" y="48212"/>
                  </a:cubicBezTo>
                  <a:cubicBezTo>
                    <a:pt x="33635" y="47307"/>
                    <a:pt x="33002" y="46401"/>
                    <a:pt x="32504" y="45496"/>
                  </a:cubicBezTo>
                  <a:cubicBezTo>
                    <a:pt x="31372" y="43459"/>
                    <a:pt x="31462" y="40426"/>
                    <a:pt x="31553" y="38162"/>
                  </a:cubicBezTo>
                  <a:cubicBezTo>
                    <a:pt x="31598" y="37212"/>
                    <a:pt x="31598" y="36351"/>
                    <a:pt x="31553" y="35672"/>
                  </a:cubicBezTo>
                  <a:cubicBezTo>
                    <a:pt x="31417" y="34722"/>
                    <a:pt x="31146" y="34043"/>
                    <a:pt x="30693" y="33590"/>
                  </a:cubicBezTo>
                  <a:cubicBezTo>
                    <a:pt x="31191" y="32277"/>
                    <a:pt x="30240" y="30421"/>
                    <a:pt x="28837" y="27615"/>
                  </a:cubicBezTo>
                  <a:cubicBezTo>
                    <a:pt x="28475" y="26935"/>
                    <a:pt x="28067" y="26256"/>
                    <a:pt x="27931" y="25804"/>
                  </a:cubicBezTo>
                  <a:cubicBezTo>
                    <a:pt x="27705" y="25261"/>
                    <a:pt x="27750" y="24672"/>
                    <a:pt x="27977" y="23857"/>
                  </a:cubicBezTo>
                  <a:cubicBezTo>
                    <a:pt x="28203" y="22952"/>
                    <a:pt x="28429" y="21865"/>
                    <a:pt x="28067" y="20598"/>
                  </a:cubicBezTo>
                  <a:cubicBezTo>
                    <a:pt x="27841" y="19874"/>
                    <a:pt x="27569" y="19376"/>
                    <a:pt x="27162" y="18968"/>
                  </a:cubicBezTo>
                  <a:cubicBezTo>
                    <a:pt x="27977" y="17112"/>
                    <a:pt x="26347" y="14351"/>
                    <a:pt x="25758" y="13491"/>
                  </a:cubicBezTo>
                  <a:cubicBezTo>
                    <a:pt x="24989" y="12314"/>
                    <a:pt x="24808" y="11680"/>
                    <a:pt x="24536" y="10412"/>
                  </a:cubicBezTo>
                  <a:cubicBezTo>
                    <a:pt x="24310" y="9371"/>
                    <a:pt x="23721" y="8239"/>
                    <a:pt x="22861" y="7651"/>
                  </a:cubicBezTo>
                  <a:cubicBezTo>
                    <a:pt x="22952" y="7470"/>
                    <a:pt x="22997" y="7379"/>
                    <a:pt x="23042" y="7198"/>
                  </a:cubicBezTo>
                  <a:cubicBezTo>
                    <a:pt x="23405" y="5750"/>
                    <a:pt x="22182" y="3984"/>
                    <a:pt x="21413" y="3079"/>
                  </a:cubicBezTo>
                  <a:cubicBezTo>
                    <a:pt x="21232" y="2852"/>
                    <a:pt x="21051" y="2354"/>
                    <a:pt x="20915" y="1947"/>
                  </a:cubicBezTo>
                  <a:cubicBezTo>
                    <a:pt x="20598" y="1132"/>
                    <a:pt x="20281" y="0"/>
                    <a:pt x="19149" y="0"/>
                  </a:cubicBezTo>
                  <a:close/>
                </a:path>
              </a:pathLst>
            </a:custGeom>
            <a:solidFill>
              <a:srgbClr val="2056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4"/>
            <p:cNvSpPr/>
            <p:nvPr/>
          </p:nvSpPr>
          <p:spPr>
            <a:xfrm>
              <a:off x="3627775" y="2404425"/>
              <a:ext cx="1274350" cy="2487450"/>
            </a:xfrm>
            <a:custGeom>
              <a:rect b="b" l="l" r="r" t="t"/>
              <a:pathLst>
                <a:path extrusionOk="0" h="99498" w="50974">
                  <a:moveTo>
                    <a:pt x="2784" y="0"/>
                  </a:moveTo>
                  <a:cubicBezTo>
                    <a:pt x="1369" y="0"/>
                    <a:pt x="0" y="583"/>
                    <a:pt x="0" y="1804"/>
                  </a:cubicBezTo>
                  <a:cubicBezTo>
                    <a:pt x="0" y="3886"/>
                    <a:pt x="4980" y="9499"/>
                    <a:pt x="6202" y="13347"/>
                  </a:cubicBezTo>
                  <a:cubicBezTo>
                    <a:pt x="7379" y="17195"/>
                    <a:pt x="16704" y="36389"/>
                    <a:pt x="18108" y="41957"/>
                  </a:cubicBezTo>
                  <a:cubicBezTo>
                    <a:pt x="19556" y="47525"/>
                    <a:pt x="24762" y="71020"/>
                    <a:pt x="24762" y="74868"/>
                  </a:cubicBezTo>
                  <a:cubicBezTo>
                    <a:pt x="24762" y="78716"/>
                    <a:pt x="30421" y="84646"/>
                    <a:pt x="30421" y="86773"/>
                  </a:cubicBezTo>
                  <a:cubicBezTo>
                    <a:pt x="30421" y="88901"/>
                    <a:pt x="32277" y="96959"/>
                    <a:pt x="34540" y="99177"/>
                  </a:cubicBezTo>
                  <a:cubicBezTo>
                    <a:pt x="34786" y="99399"/>
                    <a:pt x="35136" y="99498"/>
                    <a:pt x="35566" y="99498"/>
                  </a:cubicBezTo>
                  <a:cubicBezTo>
                    <a:pt x="39167" y="99498"/>
                    <a:pt x="48347" y="92523"/>
                    <a:pt x="48347" y="92523"/>
                  </a:cubicBezTo>
                  <a:cubicBezTo>
                    <a:pt x="48347" y="92523"/>
                    <a:pt x="50973" y="91164"/>
                    <a:pt x="48347" y="88675"/>
                  </a:cubicBezTo>
                  <a:cubicBezTo>
                    <a:pt x="45767" y="86185"/>
                    <a:pt x="41783" y="84419"/>
                    <a:pt x="39429" y="79259"/>
                  </a:cubicBezTo>
                  <a:cubicBezTo>
                    <a:pt x="37030" y="74053"/>
                    <a:pt x="30693" y="56579"/>
                    <a:pt x="29063" y="50649"/>
                  </a:cubicBezTo>
                  <a:cubicBezTo>
                    <a:pt x="27388" y="44673"/>
                    <a:pt x="22318" y="30821"/>
                    <a:pt x="19692" y="26430"/>
                  </a:cubicBezTo>
                  <a:cubicBezTo>
                    <a:pt x="17112" y="21993"/>
                    <a:pt x="6791" y="2211"/>
                    <a:pt x="5387" y="853"/>
                  </a:cubicBezTo>
                  <a:cubicBezTo>
                    <a:pt x="4806" y="291"/>
                    <a:pt x="3784" y="0"/>
                    <a:pt x="2784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4"/>
            <p:cNvSpPr/>
            <p:nvPr/>
          </p:nvSpPr>
          <p:spPr>
            <a:xfrm>
              <a:off x="3199975" y="2445500"/>
              <a:ext cx="1319625" cy="2515225"/>
            </a:xfrm>
            <a:custGeom>
              <a:rect b="b" l="l" r="r" t="t"/>
              <a:pathLst>
                <a:path extrusionOk="0" h="100609" w="52785">
                  <a:moveTo>
                    <a:pt x="16942" y="0"/>
                  </a:moveTo>
                  <a:cubicBezTo>
                    <a:pt x="14813" y="0"/>
                    <a:pt x="12060" y="2243"/>
                    <a:pt x="9281" y="2243"/>
                  </a:cubicBezTo>
                  <a:cubicBezTo>
                    <a:pt x="6480" y="2243"/>
                    <a:pt x="4206" y="688"/>
                    <a:pt x="2656" y="688"/>
                  </a:cubicBezTo>
                  <a:cubicBezTo>
                    <a:pt x="2227" y="688"/>
                    <a:pt x="1854" y="807"/>
                    <a:pt x="1540" y="1111"/>
                  </a:cubicBezTo>
                  <a:cubicBezTo>
                    <a:pt x="1" y="2515"/>
                    <a:pt x="4075" y="9712"/>
                    <a:pt x="6655" y="14918"/>
                  </a:cubicBezTo>
                  <a:cubicBezTo>
                    <a:pt x="9281" y="20124"/>
                    <a:pt x="12042" y="32256"/>
                    <a:pt x="14803" y="39137"/>
                  </a:cubicBezTo>
                  <a:cubicBezTo>
                    <a:pt x="17610" y="46063"/>
                    <a:pt x="28746" y="66796"/>
                    <a:pt x="32323" y="72591"/>
                  </a:cubicBezTo>
                  <a:cubicBezTo>
                    <a:pt x="35854" y="78340"/>
                    <a:pt x="38072" y="85266"/>
                    <a:pt x="39475" y="88933"/>
                  </a:cubicBezTo>
                  <a:cubicBezTo>
                    <a:pt x="40924" y="92554"/>
                    <a:pt x="38253" y="97353"/>
                    <a:pt x="40335" y="99390"/>
                  </a:cubicBezTo>
                  <a:cubicBezTo>
                    <a:pt x="41229" y="100264"/>
                    <a:pt x="42151" y="100609"/>
                    <a:pt x="43017" y="100609"/>
                  </a:cubicBezTo>
                  <a:cubicBezTo>
                    <a:pt x="44082" y="100609"/>
                    <a:pt x="45064" y="100089"/>
                    <a:pt x="45813" y="99390"/>
                  </a:cubicBezTo>
                  <a:cubicBezTo>
                    <a:pt x="47171" y="98123"/>
                    <a:pt x="50747" y="98439"/>
                    <a:pt x="51788" y="97444"/>
                  </a:cubicBezTo>
                  <a:cubicBezTo>
                    <a:pt x="52784" y="96448"/>
                    <a:pt x="50204" y="91785"/>
                    <a:pt x="48529" y="90155"/>
                  </a:cubicBezTo>
                  <a:cubicBezTo>
                    <a:pt x="46854" y="88571"/>
                    <a:pt x="47578" y="85085"/>
                    <a:pt x="48212" y="82188"/>
                  </a:cubicBezTo>
                  <a:cubicBezTo>
                    <a:pt x="48846" y="79336"/>
                    <a:pt x="46265" y="78838"/>
                    <a:pt x="43413" y="76031"/>
                  </a:cubicBezTo>
                  <a:cubicBezTo>
                    <a:pt x="40516" y="73270"/>
                    <a:pt x="33500" y="54347"/>
                    <a:pt x="29516" y="47240"/>
                  </a:cubicBezTo>
                  <a:cubicBezTo>
                    <a:pt x="25532" y="40088"/>
                    <a:pt x="21956" y="22071"/>
                    <a:pt x="20779" y="17680"/>
                  </a:cubicBezTo>
                  <a:cubicBezTo>
                    <a:pt x="19557" y="13334"/>
                    <a:pt x="20824" y="2831"/>
                    <a:pt x="18606" y="659"/>
                  </a:cubicBezTo>
                  <a:cubicBezTo>
                    <a:pt x="18112" y="185"/>
                    <a:pt x="17553" y="0"/>
                    <a:pt x="1694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4"/>
            <p:cNvSpPr/>
            <p:nvPr/>
          </p:nvSpPr>
          <p:spPr>
            <a:xfrm>
              <a:off x="2789675" y="1910350"/>
              <a:ext cx="437475" cy="399725"/>
            </a:xfrm>
            <a:custGeom>
              <a:rect b="b" l="l" r="r" t="t"/>
              <a:pathLst>
                <a:path extrusionOk="0" h="15989" w="17499">
                  <a:moveTo>
                    <a:pt x="5365" y="1"/>
                  </a:moveTo>
                  <a:cubicBezTo>
                    <a:pt x="3891" y="1"/>
                    <a:pt x="1" y="1170"/>
                    <a:pt x="297" y="2735"/>
                  </a:cubicBezTo>
                  <a:cubicBezTo>
                    <a:pt x="568" y="4364"/>
                    <a:pt x="1700" y="6266"/>
                    <a:pt x="2922" y="7805"/>
                  </a:cubicBezTo>
                  <a:cubicBezTo>
                    <a:pt x="4235" y="9344"/>
                    <a:pt x="6725" y="10023"/>
                    <a:pt x="7902" y="11381"/>
                  </a:cubicBezTo>
                  <a:cubicBezTo>
                    <a:pt x="9170" y="12694"/>
                    <a:pt x="9577" y="14278"/>
                    <a:pt x="10618" y="15184"/>
                  </a:cubicBezTo>
                  <a:cubicBezTo>
                    <a:pt x="11208" y="15626"/>
                    <a:pt x="12131" y="15988"/>
                    <a:pt x="12960" y="15988"/>
                  </a:cubicBezTo>
                  <a:cubicBezTo>
                    <a:pt x="13659" y="15988"/>
                    <a:pt x="14291" y="15731"/>
                    <a:pt x="14602" y="15048"/>
                  </a:cubicBezTo>
                  <a:cubicBezTo>
                    <a:pt x="15281" y="13644"/>
                    <a:pt x="17499" y="12151"/>
                    <a:pt x="16413" y="10747"/>
                  </a:cubicBezTo>
                  <a:cubicBezTo>
                    <a:pt x="15326" y="9344"/>
                    <a:pt x="10075" y="8439"/>
                    <a:pt x="8536" y="6356"/>
                  </a:cubicBezTo>
                  <a:cubicBezTo>
                    <a:pt x="7087" y="4229"/>
                    <a:pt x="6861" y="154"/>
                    <a:pt x="5639" y="19"/>
                  </a:cubicBezTo>
                  <a:cubicBezTo>
                    <a:pt x="5561" y="7"/>
                    <a:pt x="5469" y="1"/>
                    <a:pt x="5365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4"/>
            <p:cNvSpPr/>
            <p:nvPr/>
          </p:nvSpPr>
          <p:spPr>
            <a:xfrm>
              <a:off x="2663550" y="1581375"/>
              <a:ext cx="248325" cy="347075"/>
            </a:xfrm>
            <a:custGeom>
              <a:rect b="b" l="l" r="r" t="t"/>
              <a:pathLst>
                <a:path extrusionOk="0" h="13883" w="9933">
                  <a:moveTo>
                    <a:pt x="4080" y="1"/>
                  </a:moveTo>
                  <a:cubicBezTo>
                    <a:pt x="3045" y="1"/>
                    <a:pt x="1656" y="451"/>
                    <a:pt x="951" y="819"/>
                  </a:cubicBezTo>
                  <a:cubicBezTo>
                    <a:pt x="0" y="1408"/>
                    <a:pt x="1087" y="5527"/>
                    <a:pt x="1992" y="6885"/>
                  </a:cubicBezTo>
                  <a:cubicBezTo>
                    <a:pt x="2852" y="8198"/>
                    <a:pt x="2082" y="11819"/>
                    <a:pt x="3440" y="13087"/>
                  </a:cubicBezTo>
                  <a:cubicBezTo>
                    <a:pt x="4021" y="13654"/>
                    <a:pt x="4835" y="13883"/>
                    <a:pt x="5689" y="13883"/>
                  </a:cubicBezTo>
                  <a:cubicBezTo>
                    <a:pt x="7699" y="13883"/>
                    <a:pt x="9932" y="12615"/>
                    <a:pt x="9869" y="11503"/>
                  </a:cubicBezTo>
                  <a:cubicBezTo>
                    <a:pt x="9869" y="9873"/>
                    <a:pt x="6926" y="6885"/>
                    <a:pt x="6021" y="6025"/>
                  </a:cubicBezTo>
                  <a:cubicBezTo>
                    <a:pt x="5115" y="5165"/>
                    <a:pt x="5885" y="1181"/>
                    <a:pt x="5206" y="366"/>
                  </a:cubicBezTo>
                  <a:cubicBezTo>
                    <a:pt x="4987" y="103"/>
                    <a:pt x="4574" y="1"/>
                    <a:pt x="4080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4"/>
            <p:cNvSpPr/>
            <p:nvPr/>
          </p:nvSpPr>
          <p:spPr>
            <a:xfrm>
              <a:off x="2595400" y="1377875"/>
              <a:ext cx="187000" cy="204750"/>
            </a:xfrm>
            <a:custGeom>
              <a:rect b="b" l="l" r="r" t="t"/>
              <a:pathLst>
                <a:path extrusionOk="0" h="8190" w="7480">
                  <a:moveTo>
                    <a:pt x="2067" y="0"/>
                  </a:moveTo>
                  <a:cubicBezTo>
                    <a:pt x="962" y="0"/>
                    <a:pt x="1" y="1065"/>
                    <a:pt x="870" y="2350"/>
                  </a:cubicBezTo>
                  <a:cubicBezTo>
                    <a:pt x="1866" y="3889"/>
                    <a:pt x="2545" y="5926"/>
                    <a:pt x="2545" y="7148"/>
                  </a:cubicBezTo>
                  <a:cubicBezTo>
                    <a:pt x="2516" y="7949"/>
                    <a:pt x="3012" y="8190"/>
                    <a:pt x="3621" y="8190"/>
                  </a:cubicBezTo>
                  <a:cubicBezTo>
                    <a:pt x="3975" y="8190"/>
                    <a:pt x="4368" y="8108"/>
                    <a:pt x="4718" y="8008"/>
                  </a:cubicBezTo>
                  <a:cubicBezTo>
                    <a:pt x="5850" y="7646"/>
                    <a:pt x="7479" y="7148"/>
                    <a:pt x="5895" y="5247"/>
                  </a:cubicBezTo>
                  <a:cubicBezTo>
                    <a:pt x="4310" y="3300"/>
                    <a:pt x="4039" y="720"/>
                    <a:pt x="2726" y="132"/>
                  </a:cubicBezTo>
                  <a:cubicBezTo>
                    <a:pt x="2509" y="42"/>
                    <a:pt x="2285" y="0"/>
                    <a:pt x="206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4"/>
            <p:cNvSpPr/>
            <p:nvPr/>
          </p:nvSpPr>
          <p:spPr>
            <a:xfrm>
              <a:off x="2956650" y="1560250"/>
              <a:ext cx="401800" cy="611650"/>
            </a:xfrm>
            <a:custGeom>
              <a:rect b="b" l="l" r="r" t="t"/>
              <a:pathLst>
                <a:path extrusionOk="0" h="24466" w="16072">
                  <a:moveTo>
                    <a:pt x="4236" y="0"/>
                  </a:moveTo>
                  <a:cubicBezTo>
                    <a:pt x="2870" y="0"/>
                    <a:pt x="1510" y="388"/>
                    <a:pt x="997" y="1347"/>
                  </a:cubicBezTo>
                  <a:cubicBezTo>
                    <a:pt x="1" y="3249"/>
                    <a:pt x="2491" y="5919"/>
                    <a:pt x="3486" y="7277"/>
                  </a:cubicBezTo>
                  <a:cubicBezTo>
                    <a:pt x="4528" y="8636"/>
                    <a:pt x="6519" y="12800"/>
                    <a:pt x="7063" y="14973"/>
                  </a:cubicBezTo>
                  <a:cubicBezTo>
                    <a:pt x="7651" y="17056"/>
                    <a:pt x="6565" y="21899"/>
                    <a:pt x="8647" y="23801"/>
                  </a:cubicBezTo>
                  <a:cubicBezTo>
                    <a:pt x="9159" y="24248"/>
                    <a:pt x="9771" y="24465"/>
                    <a:pt x="10375" y="24465"/>
                  </a:cubicBezTo>
                  <a:cubicBezTo>
                    <a:pt x="11053" y="24465"/>
                    <a:pt x="11720" y="24192"/>
                    <a:pt x="12223" y="23665"/>
                  </a:cubicBezTo>
                  <a:cubicBezTo>
                    <a:pt x="13219" y="22714"/>
                    <a:pt x="12993" y="22171"/>
                    <a:pt x="13808" y="22035"/>
                  </a:cubicBezTo>
                  <a:cubicBezTo>
                    <a:pt x="14577" y="21899"/>
                    <a:pt x="16071" y="21628"/>
                    <a:pt x="15619" y="20405"/>
                  </a:cubicBezTo>
                  <a:cubicBezTo>
                    <a:pt x="15121" y="19138"/>
                    <a:pt x="9960" y="14747"/>
                    <a:pt x="8783" y="11669"/>
                  </a:cubicBezTo>
                  <a:cubicBezTo>
                    <a:pt x="7561" y="8636"/>
                    <a:pt x="8557" y="2298"/>
                    <a:pt x="7561" y="1030"/>
                  </a:cubicBezTo>
                  <a:cubicBezTo>
                    <a:pt x="7056" y="410"/>
                    <a:pt x="5642" y="0"/>
                    <a:pt x="4236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4"/>
            <p:cNvSpPr/>
            <p:nvPr/>
          </p:nvSpPr>
          <p:spPr>
            <a:xfrm>
              <a:off x="2911775" y="1234850"/>
              <a:ext cx="185575" cy="321900"/>
            </a:xfrm>
            <a:custGeom>
              <a:rect b="b" l="l" r="r" t="t"/>
              <a:pathLst>
                <a:path extrusionOk="0" h="12876" w="7423">
                  <a:moveTo>
                    <a:pt x="1693" y="1"/>
                  </a:moveTo>
                  <a:cubicBezTo>
                    <a:pt x="784" y="1"/>
                    <a:pt x="0" y="518"/>
                    <a:pt x="257" y="1914"/>
                  </a:cubicBezTo>
                  <a:cubicBezTo>
                    <a:pt x="664" y="4087"/>
                    <a:pt x="1660" y="5626"/>
                    <a:pt x="1660" y="6984"/>
                  </a:cubicBezTo>
                  <a:cubicBezTo>
                    <a:pt x="1660" y="8342"/>
                    <a:pt x="981" y="12688"/>
                    <a:pt x="4557" y="12869"/>
                  </a:cubicBezTo>
                  <a:cubicBezTo>
                    <a:pt x="4616" y="12873"/>
                    <a:pt x="4673" y="12875"/>
                    <a:pt x="4730" y="12875"/>
                  </a:cubicBezTo>
                  <a:cubicBezTo>
                    <a:pt x="6600" y="12875"/>
                    <a:pt x="7422" y="10743"/>
                    <a:pt x="6368" y="9293"/>
                  </a:cubicBezTo>
                  <a:cubicBezTo>
                    <a:pt x="5281" y="7890"/>
                    <a:pt x="3878" y="5626"/>
                    <a:pt x="3878" y="4042"/>
                  </a:cubicBezTo>
                  <a:cubicBezTo>
                    <a:pt x="3878" y="2457"/>
                    <a:pt x="4512" y="1280"/>
                    <a:pt x="3244" y="466"/>
                  </a:cubicBezTo>
                  <a:cubicBezTo>
                    <a:pt x="2808" y="180"/>
                    <a:pt x="2229" y="1"/>
                    <a:pt x="1693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4"/>
            <p:cNvSpPr/>
            <p:nvPr/>
          </p:nvSpPr>
          <p:spPr>
            <a:xfrm>
              <a:off x="2859325" y="953725"/>
              <a:ext cx="151975" cy="280475"/>
            </a:xfrm>
            <a:custGeom>
              <a:rect b="b" l="l" r="r" t="t"/>
              <a:pathLst>
                <a:path extrusionOk="0" h="11219" w="6079">
                  <a:moveTo>
                    <a:pt x="1593" y="1"/>
                  </a:moveTo>
                  <a:cubicBezTo>
                    <a:pt x="1457" y="1"/>
                    <a:pt x="1317" y="38"/>
                    <a:pt x="1178" y="122"/>
                  </a:cubicBezTo>
                  <a:cubicBezTo>
                    <a:pt x="272" y="710"/>
                    <a:pt x="1" y="1525"/>
                    <a:pt x="634" y="2838"/>
                  </a:cubicBezTo>
                  <a:cubicBezTo>
                    <a:pt x="1313" y="4105"/>
                    <a:pt x="1857" y="5237"/>
                    <a:pt x="1676" y="6686"/>
                  </a:cubicBezTo>
                  <a:cubicBezTo>
                    <a:pt x="1494" y="8044"/>
                    <a:pt x="815" y="11032"/>
                    <a:pt x="3486" y="11213"/>
                  </a:cubicBezTo>
                  <a:cubicBezTo>
                    <a:pt x="3533" y="11217"/>
                    <a:pt x="3579" y="11219"/>
                    <a:pt x="3625" y="11219"/>
                  </a:cubicBezTo>
                  <a:cubicBezTo>
                    <a:pt x="5130" y="11219"/>
                    <a:pt x="6079" y="9082"/>
                    <a:pt x="4980" y="7501"/>
                  </a:cubicBezTo>
                  <a:cubicBezTo>
                    <a:pt x="3894" y="5826"/>
                    <a:pt x="2988" y="2883"/>
                    <a:pt x="2988" y="1933"/>
                  </a:cubicBezTo>
                  <a:cubicBezTo>
                    <a:pt x="2988" y="1128"/>
                    <a:pt x="2341" y="1"/>
                    <a:pt x="1593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4"/>
            <p:cNvSpPr/>
            <p:nvPr/>
          </p:nvSpPr>
          <p:spPr>
            <a:xfrm>
              <a:off x="2822000" y="786425"/>
              <a:ext cx="105250" cy="171000"/>
            </a:xfrm>
            <a:custGeom>
              <a:rect b="b" l="l" r="r" t="t"/>
              <a:pathLst>
                <a:path extrusionOk="0" h="6840" w="4210">
                  <a:moveTo>
                    <a:pt x="1559" y="1"/>
                  </a:moveTo>
                  <a:cubicBezTo>
                    <a:pt x="770" y="1"/>
                    <a:pt x="1" y="986"/>
                    <a:pt x="407" y="2242"/>
                  </a:cubicBezTo>
                  <a:cubicBezTo>
                    <a:pt x="905" y="3781"/>
                    <a:pt x="1177" y="4460"/>
                    <a:pt x="905" y="5275"/>
                  </a:cubicBezTo>
                  <a:cubicBezTo>
                    <a:pt x="659" y="6094"/>
                    <a:pt x="1192" y="6839"/>
                    <a:pt x="2336" y="6839"/>
                  </a:cubicBezTo>
                  <a:cubicBezTo>
                    <a:pt x="2456" y="6839"/>
                    <a:pt x="2583" y="6831"/>
                    <a:pt x="2716" y="6814"/>
                  </a:cubicBezTo>
                  <a:cubicBezTo>
                    <a:pt x="3666" y="6678"/>
                    <a:pt x="4210" y="5048"/>
                    <a:pt x="3395" y="4098"/>
                  </a:cubicBezTo>
                  <a:cubicBezTo>
                    <a:pt x="2625" y="3147"/>
                    <a:pt x="2987" y="748"/>
                    <a:pt x="2082" y="159"/>
                  </a:cubicBezTo>
                  <a:cubicBezTo>
                    <a:pt x="1916" y="51"/>
                    <a:pt x="1737" y="1"/>
                    <a:pt x="1559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4"/>
            <p:cNvSpPr/>
            <p:nvPr/>
          </p:nvSpPr>
          <p:spPr>
            <a:xfrm>
              <a:off x="3018900" y="677900"/>
              <a:ext cx="108675" cy="177550"/>
            </a:xfrm>
            <a:custGeom>
              <a:rect b="b" l="l" r="r" t="t"/>
              <a:pathLst>
                <a:path extrusionOk="0" h="7102" w="4347">
                  <a:moveTo>
                    <a:pt x="1391" y="0"/>
                  </a:moveTo>
                  <a:cubicBezTo>
                    <a:pt x="1326" y="0"/>
                    <a:pt x="1256" y="20"/>
                    <a:pt x="1178" y="64"/>
                  </a:cubicBezTo>
                  <a:cubicBezTo>
                    <a:pt x="1" y="743"/>
                    <a:pt x="1404" y="3414"/>
                    <a:pt x="1313" y="4727"/>
                  </a:cubicBezTo>
                  <a:cubicBezTo>
                    <a:pt x="1178" y="5994"/>
                    <a:pt x="1404" y="6990"/>
                    <a:pt x="2219" y="7081"/>
                  </a:cubicBezTo>
                  <a:cubicBezTo>
                    <a:pt x="2298" y="7095"/>
                    <a:pt x="2379" y="7101"/>
                    <a:pt x="2462" y="7101"/>
                  </a:cubicBezTo>
                  <a:cubicBezTo>
                    <a:pt x="3177" y="7101"/>
                    <a:pt x="3962" y="6589"/>
                    <a:pt x="4165" y="5858"/>
                  </a:cubicBezTo>
                  <a:cubicBezTo>
                    <a:pt x="4346" y="4998"/>
                    <a:pt x="3577" y="3640"/>
                    <a:pt x="2762" y="2644"/>
                  </a:cubicBezTo>
                  <a:cubicBezTo>
                    <a:pt x="2066" y="1785"/>
                    <a:pt x="1999" y="0"/>
                    <a:pt x="1391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4"/>
            <p:cNvSpPr/>
            <p:nvPr/>
          </p:nvSpPr>
          <p:spPr>
            <a:xfrm>
              <a:off x="3051725" y="859525"/>
              <a:ext cx="193550" cy="294725"/>
            </a:xfrm>
            <a:custGeom>
              <a:rect b="b" l="l" r="r" t="t"/>
              <a:pathLst>
                <a:path extrusionOk="0" h="11789" w="7742">
                  <a:moveTo>
                    <a:pt x="2556" y="0"/>
                  </a:moveTo>
                  <a:cubicBezTo>
                    <a:pt x="2358" y="0"/>
                    <a:pt x="2153" y="68"/>
                    <a:pt x="1947" y="223"/>
                  </a:cubicBezTo>
                  <a:cubicBezTo>
                    <a:pt x="0" y="1626"/>
                    <a:pt x="1721" y="4795"/>
                    <a:pt x="2354" y="6199"/>
                  </a:cubicBezTo>
                  <a:cubicBezTo>
                    <a:pt x="2988" y="7692"/>
                    <a:pt x="2173" y="9503"/>
                    <a:pt x="2581" y="11042"/>
                  </a:cubicBezTo>
                  <a:cubicBezTo>
                    <a:pt x="2727" y="11579"/>
                    <a:pt x="3229" y="11788"/>
                    <a:pt x="3849" y="11788"/>
                  </a:cubicBezTo>
                  <a:cubicBezTo>
                    <a:pt x="4955" y="11788"/>
                    <a:pt x="6433" y="11121"/>
                    <a:pt x="6926" y="10454"/>
                  </a:cubicBezTo>
                  <a:cubicBezTo>
                    <a:pt x="7741" y="9458"/>
                    <a:pt x="6655" y="7104"/>
                    <a:pt x="5749" y="5746"/>
                  </a:cubicBezTo>
                  <a:cubicBezTo>
                    <a:pt x="4844" y="4388"/>
                    <a:pt x="4618" y="3663"/>
                    <a:pt x="4346" y="2305"/>
                  </a:cubicBezTo>
                  <a:cubicBezTo>
                    <a:pt x="4126" y="1242"/>
                    <a:pt x="3401" y="0"/>
                    <a:pt x="2556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4"/>
            <p:cNvSpPr/>
            <p:nvPr/>
          </p:nvSpPr>
          <p:spPr>
            <a:xfrm>
              <a:off x="3100375" y="1140125"/>
              <a:ext cx="228650" cy="370550"/>
            </a:xfrm>
            <a:custGeom>
              <a:rect b="b" l="l" r="r" t="t"/>
              <a:pathLst>
                <a:path extrusionOk="0" h="14822" w="9146">
                  <a:moveTo>
                    <a:pt x="4675" y="1"/>
                  </a:moveTo>
                  <a:cubicBezTo>
                    <a:pt x="4213" y="1"/>
                    <a:pt x="3696" y="238"/>
                    <a:pt x="3170" y="407"/>
                  </a:cubicBezTo>
                  <a:cubicBezTo>
                    <a:pt x="1" y="1493"/>
                    <a:pt x="1585" y="4572"/>
                    <a:pt x="2445" y="6246"/>
                  </a:cubicBezTo>
                  <a:cubicBezTo>
                    <a:pt x="3351" y="7967"/>
                    <a:pt x="3260" y="9868"/>
                    <a:pt x="3124" y="11226"/>
                  </a:cubicBezTo>
                  <a:cubicBezTo>
                    <a:pt x="3079" y="12584"/>
                    <a:pt x="2943" y="13942"/>
                    <a:pt x="4528" y="14531"/>
                  </a:cubicBezTo>
                  <a:cubicBezTo>
                    <a:pt x="5080" y="14720"/>
                    <a:pt x="5681" y="14821"/>
                    <a:pt x="6252" y="14821"/>
                  </a:cubicBezTo>
                  <a:cubicBezTo>
                    <a:pt x="7319" y="14821"/>
                    <a:pt x="8278" y="14467"/>
                    <a:pt x="8602" y="13671"/>
                  </a:cubicBezTo>
                  <a:cubicBezTo>
                    <a:pt x="9145" y="12403"/>
                    <a:pt x="6655" y="8555"/>
                    <a:pt x="5841" y="6744"/>
                  </a:cubicBezTo>
                  <a:cubicBezTo>
                    <a:pt x="5071" y="4934"/>
                    <a:pt x="6565" y="3440"/>
                    <a:pt x="5976" y="1403"/>
                  </a:cubicBezTo>
                  <a:cubicBezTo>
                    <a:pt x="5662" y="314"/>
                    <a:pt x="5205" y="1"/>
                    <a:pt x="4675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4"/>
            <p:cNvSpPr/>
            <p:nvPr/>
          </p:nvSpPr>
          <p:spPr>
            <a:xfrm>
              <a:off x="3179600" y="1505525"/>
              <a:ext cx="316900" cy="569275"/>
            </a:xfrm>
            <a:custGeom>
              <a:rect b="b" l="l" r="r" t="t"/>
              <a:pathLst>
                <a:path extrusionOk="0" h="22771" w="12676">
                  <a:moveTo>
                    <a:pt x="4901" y="1"/>
                  </a:moveTo>
                  <a:cubicBezTo>
                    <a:pt x="4447" y="1"/>
                    <a:pt x="3906" y="107"/>
                    <a:pt x="3305" y="141"/>
                  </a:cubicBezTo>
                  <a:cubicBezTo>
                    <a:pt x="1042" y="232"/>
                    <a:pt x="1" y="594"/>
                    <a:pt x="363" y="2359"/>
                  </a:cubicBezTo>
                  <a:cubicBezTo>
                    <a:pt x="634" y="4079"/>
                    <a:pt x="2853" y="9557"/>
                    <a:pt x="4030" y="11504"/>
                  </a:cubicBezTo>
                  <a:cubicBezTo>
                    <a:pt x="5207" y="13405"/>
                    <a:pt x="5297" y="18882"/>
                    <a:pt x="6293" y="21282"/>
                  </a:cubicBezTo>
                  <a:cubicBezTo>
                    <a:pt x="6764" y="22388"/>
                    <a:pt x="7235" y="22771"/>
                    <a:pt x="7723" y="22771"/>
                  </a:cubicBezTo>
                  <a:cubicBezTo>
                    <a:pt x="8313" y="22771"/>
                    <a:pt x="8928" y="22210"/>
                    <a:pt x="9598" y="21689"/>
                  </a:cubicBezTo>
                  <a:cubicBezTo>
                    <a:pt x="10775" y="20738"/>
                    <a:pt x="12676" y="21282"/>
                    <a:pt x="12450" y="19924"/>
                  </a:cubicBezTo>
                  <a:cubicBezTo>
                    <a:pt x="12223" y="18566"/>
                    <a:pt x="9190" y="15125"/>
                    <a:pt x="7380" y="11956"/>
                  </a:cubicBezTo>
                  <a:cubicBezTo>
                    <a:pt x="5614" y="8787"/>
                    <a:pt x="6519" y="3853"/>
                    <a:pt x="6293" y="1635"/>
                  </a:cubicBezTo>
                  <a:cubicBezTo>
                    <a:pt x="6152" y="285"/>
                    <a:pt x="5645" y="1"/>
                    <a:pt x="4901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4"/>
            <p:cNvSpPr/>
            <p:nvPr/>
          </p:nvSpPr>
          <p:spPr>
            <a:xfrm>
              <a:off x="3431975" y="1534650"/>
              <a:ext cx="175075" cy="521100"/>
            </a:xfrm>
            <a:custGeom>
              <a:rect b="b" l="l" r="r" t="t"/>
              <a:pathLst>
                <a:path extrusionOk="0" h="20844" w="7003">
                  <a:moveTo>
                    <a:pt x="2187" y="0"/>
                  </a:moveTo>
                  <a:cubicBezTo>
                    <a:pt x="1630" y="0"/>
                    <a:pt x="1110" y="142"/>
                    <a:pt x="770" y="425"/>
                  </a:cubicBezTo>
                  <a:cubicBezTo>
                    <a:pt x="1" y="1104"/>
                    <a:pt x="182" y="2824"/>
                    <a:pt x="499" y="4001"/>
                  </a:cubicBezTo>
                  <a:cubicBezTo>
                    <a:pt x="770" y="5133"/>
                    <a:pt x="1313" y="6083"/>
                    <a:pt x="1313" y="8528"/>
                  </a:cubicBezTo>
                  <a:cubicBezTo>
                    <a:pt x="1313" y="10882"/>
                    <a:pt x="1042" y="16088"/>
                    <a:pt x="997" y="17627"/>
                  </a:cubicBezTo>
                  <a:cubicBezTo>
                    <a:pt x="861" y="19211"/>
                    <a:pt x="951" y="20750"/>
                    <a:pt x="3939" y="20841"/>
                  </a:cubicBezTo>
                  <a:cubicBezTo>
                    <a:pt x="3971" y="20843"/>
                    <a:pt x="4003" y="20844"/>
                    <a:pt x="4035" y="20844"/>
                  </a:cubicBezTo>
                  <a:cubicBezTo>
                    <a:pt x="5458" y="20844"/>
                    <a:pt x="7002" y="18889"/>
                    <a:pt x="6338" y="16631"/>
                  </a:cubicBezTo>
                  <a:cubicBezTo>
                    <a:pt x="5659" y="14277"/>
                    <a:pt x="4528" y="10746"/>
                    <a:pt x="4754" y="8618"/>
                  </a:cubicBezTo>
                  <a:cubicBezTo>
                    <a:pt x="4980" y="6536"/>
                    <a:pt x="5252" y="1783"/>
                    <a:pt x="4346" y="832"/>
                  </a:cubicBezTo>
                  <a:cubicBezTo>
                    <a:pt x="3818" y="278"/>
                    <a:pt x="2967" y="0"/>
                    <a:pt x="218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4"/>
            <p:cNvSpPr/>
            <p:nvPr/>
          </p:nvSpPr>
          <p:spPr>
            <a:xfrm>
              <a:off x="3333175" y="1144375"/>
              <a:ext cx="207475" cy="385525"/>
            </a:xfrm>
            <a:custGeom>
              <a:rect b="b" l="l" r="r" t="t"/>
              <a:pathLst>
                <a:path extrusionOk="0" h="15421" w="8299">
                  <a:moveTo>
                    <a:pt x="2525" y="0"/>
                  </a:moveTo>
                  <a:cubicBezTo>
                    <a:pt x="1440" y="0"/>
                    <a:pt x="1" y="548"/>
                    <a:pt x="105" y="1866"/>
                  </a:cubicBezTo>
                  <a:cubicBezTo>
                    <a:pt x="195" y="3632"/>
                    <a:pt x="2187" y="6574"/>
                    <a:pt x="2187" y="8068"/>
                  </a:cubicBezTo>
                  <a:cubicBezTo>
                    <a:pt x="2187" y="9517"/>
                    <a:pt x="2097" y="11916"/>
                    <a:pt x="2414" y="13455"/>
                  </a:cubicBezTo>
                  <a:cubicBezTo>
                    <a:pt x="2742" y="14811"/>
                    <a:pt x="3891" y="15421"/>
                    <a:pt x="5284" y="15421"/>
                  </a:cubicBezTo>
                  <a:cubicBezTo>
                    <a:pt x="5426" y="15421"/>
                    <a:pt x="5571" y="15414"/>
                    <a:pt x="5718" y="15402"/>
                  </a:cubicBezTo>
                  <a:cubicBezTo>
                    <a:pt x="7212" y="15311"/>
                    <a:pt x="8298" y="13365"/>
                    <a:pt x="6986" y="11690"/>
                  </a:cubicBezTo>
                  <a:cubicBezTo>
                    <a:pt x="5718" y="9924"/>
                    <a:pt x="4632" y="8114"/>
                    <a:pt x="4405" y="6574"/>
                  </a:cubicBezTo>
                  <a:cubicBezTo>
                    <a:pt x="4179" y="5081"/>
                    <a:pt x="4270" y="554"/>
                    <a:pt x="3364" y="146"/>
                  </a:cubicBezTo>
                  <a:cubicBezTo>
                    <a:pt x="3153" y="51"/>
                    <a:pt x="2855" y="0"/>
                    <a:pt x="2525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4"/>
            <p:cNvSpPr/>
            <p:nvPr/>
          </p:nvSpPr>
          <p:spPr>
            <a:xfrm>
              <a:off x="3298025" y="871500"/>
              <a:ext cx="139525" cy="270300"/>
            </a:xfrm>
            <a:custGeom>
              <a:rect b="b" l="l" r="r" t="t"/>
              <a:pathLst>
                <a:path extrusionOk="0" h="10812" w="5581">
                  <a:moveTo>
                    <a:pt x="1862" y="0"/>
                  </a:moveTo>
                  <a:cubicBezTo>
                    <a:pt x="841" y="0"/>
                    <a:pt x="1" y="386"/>
                    <a:pt x="243" y="1962"/>
                  </a:cubicBezTo>
                  <a:cubicBezTo>
                    <a:pt x="560" y="3682"/>
                    <a:pt x="1828" y="3592"/>
                    <a:pt x="1692" y="5810"/>
                  </a:cubicBezTo>
                  <a:cubicBezTo>
                    <a:pt x="1466" y="7983"/>
                    <a:pt x="1601" y="10473"/>
                    <a:pt x="3276" y="10790"/>
                  </a:cubicBezTo>
                  <a:cubicBezTo>
                    <a:pt x="3355" y="10804"/>
                    <a:pt x="3433" y="10811"/>
                    <a:pt x="3511" y="10811"/>
                  </a:cubicBezTo>
                  <a:cubicBezTo>
                    <a:pt x="4636" y="10811"/>
                    <a:pt x="5581" y="9321"/>
                    <a:pt x="4861" y="7711"/>
                  </a:cubicBezTo>
                  <a:cubicBezTo>
                    <a:pt x="4046" y="5946"/>
                    <a:pt x="3774" y="4950"/>
                    <a:pt x="3412" y="3592"/>
                  </a:cubicBezTo>
                  <a:cubicBezTo>
                    <a:pt x="3141" y="2234"/>
                    <a:pt x="3412" y="151"/>
                    <a:pt x="2235" y="16"/>
                  </a:cubicBezTo>
                  <a:cubicBezTo>
                    <a:pt x="2109" y="6"/>
                    <a:pt x="1984" y="0"/>
                    <a:pt x="186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4"/>
            <p:cNvSpPr/>
            <p:nvPr/>
          </p:nvSpPr>
          <p:spPr>
            <a:xfrm>
              <a:off x="3270150" y="685675"/>
              <a:ext cx="118475" cy="179475"/>
            </a:xfrm>
            <a:custGeom>
              <a:rect b="b" l="l" r="r" t="t"/>
              <a:pathLst>
                <a:path extrusionOk="0" h="7179" w="4739">
                  <a:moveTo>
                    <a:pt x="1593" y="1"/>
                  </a:moveTo>
                  <a:cubicBezTo>
                    <a:pt x="1354" y="1"/>
                    <a:pt x="1106" y="81"/>
                    <a:pt x="906" y="251"/>
                  </a:cubicBezTo>
                  <a:cubicBezTo>
                    <a:pt x="317" y="704"/>
                    <a:pt x="0" y="1066"/>
                    <a:pt x="408" y="2469"/>
                  </a:cubicBezTo>
                  <a:cubicBezTo>
                    <a:pt x="815" y="3872"/>
                    <a:pt x="679" y="4551"/>
                    <a:pt x="634" y="5638"/>
                  </a:cubicBezTo>
                  <a:cubicBezTo>
                    <a:pt x="453" y="6724"/>
                    <a:pt x="860" y="7041"/>
                    <a:pt x="2173" y="7177"/>
                  </a:cubicBezTo>
                  <a:cubicBezTo>
                    <a:pt x="2195" y="7178"/>
                    <a:pt x="2217" y="7178"/>
                    <a:pt x="2239" y="7178"/>
                  </a:cubicBezTo>
                  <a:cubicBezTo>
                    <a:pt x="3360" y="7178"/>
                    <a:pt x="4739" y="6061"/>
                    <a:pt x="3984" y="4551"/>
                  </a:cubicBezTo>
                  <a:cubicBezTo>
                    <a:pt x="3169" y="3012"/>
                    <a:pt x="2490" y="1564"/>
                    <a:pt x="2490" y="839"/>
                  </a:cubicBezTo>
                  <a:cubicBezTo>
                    <a:pt x="2490" y="302"/>
                    <a:pt x="2057" y="1"/>
                    <a:pt x="1593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4"/>
            <p:cNvSpPr/>
            <p:nvPr/>
          </p:nvSpPr>
          <p:spPr>
            <a:xfrm>
              <a:off x="3504400" y="1009775"/>
              <a:ext cx="110950" cy="217875"/>
            </a:xfrm>
            <a:custGeom>
              <a:rect b="b" l="l" r="r" t="t"/>
              <a:pathLst>
                <a:path extrusionOk="0" h="8715" w="4438">
                  <a:moveTo>
                    <a:pt x="1750" y="1"/>
                  </a:moveTo>
                  <a:cubicBezTo>
                    <a:pt x="1385" y="1"/>
                    <a:pt x="981" y="159"/>
                    <a:pt x="680" y="460"/>
                  </a:cubicBezTo>
                  <a:cubicBezTo>
                    <a:pt x="1" y="1139"/>
                    <a:pt x="1042" y="2497"/>
                    <a:pt x="1042" y="3946"/>
                  </a:cubicBezTo>
                  <a:cubicBezTo>
                    <a:pt x="1042" y="5349"/>
                    <a:pt x="544" y="6526"/>
                    <a:pt x="816" y="7658"/>
                  </a:cubicBezTo>
                  <a:cubicBezTo>
                    <a:pt x="1051" y="8498"/>
                    <a:pt x="1311" y="8715"/>
                    <a:pt x="1893" y="8715"/>
                  </a:cubicBezTo>
                  <a:cubicBezTo>
                    <a:pt x="2095" y="8715"/>
                    <a:pt x="2335" y="8689"/>
                    <a:pt x="2626" y="8654"/>
                  </a:cubicBezTo>
                  <a:cubicBezTo>
                    <a:pt x="3713" y="8473"/>
                    <a:pt x="4437" y="6888"/>
                    <a:pt x="3713" y="5168"/>
                  </a:cubicBezTo>
                  <a:cubicBezTo>
                    <a:pt x="3034" y="3403"/>
                    <a:pt x="2808" y="1320"/>
                    <a:pt x="2626" y="596"/>
                  </a:cubicBezTo>
                  <a:cubicBezTo>
                    <a:pt x="2508" y="192"/>
                    <a:pt x="2153" y="1"/>
                    <a:pt x="1750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4"/>
            <p:cNvSpPr/>
            <p:nvPr/>
          </p:nvSpPr>
          <p:spPr>
            <a:xfrm>
              <a:off x="3534975" y="1233400"/>
              <a:ext cx="184475" cy="337900"/>
            </a:xfrm>
            <a:custGeom>
              <a:rect b="b" l="l" r="r" t="t"/>
              <a:pathLst>
                <a:path extrusionOk="0" h="13516" w="7379">
                  <a:moveTo>
                    <a:pt x="2447" y="0"/>
                  </a:moveTo>
                  <a:cubicBezTo>
                    <a:pt x="2141" y="0"/>
                    <a:pt x="1842" y="119"/>
                    <a:pt x="1585" y="388"/>
                  </a:cubicBezTo>
                  <a:cubicBezTo>
                    <a:pt x="0" y="1972"/>
                    <a:pt x="1811" y="4507"/>
                    <a:pt x="2264" y="5911"/>
                  </a:cubicBezTo>
                  <a:cubicBezTo>
                    <a:pt x="2762" y="7314"/>
                    <a:pt x="2897" y="8672"/>
                    <a:pt x="2490" y="10211"/>
                  </a:cubicBezTo>
                  <a:cubicBezTo>
                    <a:pt x="2083" y="11750"/>
                    <a:pt x="3441" y="13516"/>
                    <a:pt x="4753" y="13516"/>
                  </a:cubicBezTo>
                  <a:cubicBezTo>
                    <a:pt x="6066" y="13516"/>
                    <a:pt x="6564" y="13289"/>
                    <a:pt x="6972" y="11841"/>
                  </a:cubicBezTo>
                  <a:cubicBezTo>
                    <a:pt x="7379" y="10392"/>
                    <a:pt x="6021" y="8672"/>
                    <a:pt x="4980" y="7042"/>
                  </a:cubicBezTo>
                  <a:cubicBezTo>
                    <a:pt x="3984" y="5458"/>
                    <a:pt x="4572" y="4281"/>
                    <a:pt x="4482" y="2470"/>
                  </a:cubicBezTo>
                  <a:cubicBezTo>
                    <a:pt x="4380" y="1107"/>
                    <a:pt x="3379" y="0"/>
                    <a:pt x="244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4"/>
            <p:cNvSpPr/>
            <p:nvPr/>
          </p:nvSpPr>
          <p:spPr>
            <a:xfrm>
              <a:off x="3458550" y="854600"/>
              <a:ext cx="112650" cy="147450"/>
            </a:xfrm>
            <a:custGeom>
              <a:rect b="b" l="l" r="r" t="t"/>
              <a:pathLst>
                <a:path extrusionOk="0" h="5898" w="4506">
                  <a:moveTo>
                    <a:pt x="798" y="1"/>
                  </a:moveTo>
                  <a:cubicBezTo>
                    <a:pt x="380" y="1"/>
                    <a:pt x="0" y="270"/>
                    <a:pt x="69" y="918"/>
                  </a:cubicBezTo>
                  <a:cubicBezTo>
                    <a:pt x="160" y="2185"/>
                    <a:pt x="658" y="2457"/>
                    <a:pt x="567" y="3634"/>
                  </a:cubicBezTo>
                  <a:cubicBezTo>
                    <a:pt x="522" y="4721"/>
                    <a:pt x="930" y="5898"/>
                    <a:pt x="2559" y="5898"/>
                  </a:cubicBezTo>
                  <a:cubicBezTo>
                    <a:pt x="3872" y="5898"/>
                    <a:pt x="4506" y="4811"/>
                    <a:pt x="3736" y="3815"/>
                  </a:cubicBezTo>
                  <a:cubicBezTo>
                    <a:pt x="2921" y="2729"/>
                    <a:pt x="1925" y="1416"/>
                    <a:pt x="1744" y="646"/>
                  </a:cubicBezTo>
                  <a:cubicBezTo>
                    <a:pt x="1634" y="248"/>
                    <a:pt x="1198" y="1"/>
                    <a:pt x="798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4"/>
            <p:cNvSpPr/>
            <p:nvPr/>
          </p:nvSpPr>
          <p:spPr>
            <a:xfrm>
              <a:off x="3604000" y="1570350"/>
              <a:ext cx="141500" cy="472050"/>
            </a:xfrm>
            <a:custGeom>
              <a:rect b="b" l="l" r="r" t="t"/>
              <a:pathLst>
                <a:path extrusionOk="0" h="18882" w="5660">
                  <a:moveTo>
                    <a:pt x="2606" y="0"/>
                  </a:moveTo>
                  <a:cubicBezTo>
                    <a:pt x="2411" y="0"/>
                    <a:pt x="2206" y="13"/>
                    <a:pt x="1992" y="38"/>
                  </a:cubicBezTo>
                  <a:cubicBezTo>
                    <a:pt x="1" y="174"/>
                    <a:pt x="453" y="1622"/>
                    <a:pt x="453" y="3252"/>
                  </a:cubicBezTo>
                  <a:cubicBezTo>
                    <a:pt x="453" y="4882"/>
                    <a:pt x="1585" y="7417"/>
                    <a:pt x="1857" y="10133"/>
                  </a:cubicBezTo>
                  <a:cubicBezTo>
                    <a:pt x="2173" y="12849"/>
                    <a:pt x="182" y="16018"/>
                    <a:pt x="680" y="17829"/>
                  </a:cubicBezTo>
                  <a:cubicBezTo>
                    <a:pt x="906" y="18583"/>
                    <a:pt x="1533" y="18882"/>
                    <a:pt x="2247" y="18882"/>
                  </a:cubicBezTo>
                  <a:cubicBezTo>
                    <a:pt x="3246" y="18882"/>
                    <a:pt x="4414" y="18296"/>
                    <a:pt x="4890" y="17557"/>
                  </a:cubicBezTo>
                  <a:cubicBezTo>
                    <a:pt x="5659" y="16335"/>
                    <a:pt x="3984" y="11355"/>
                    <a:pt x="3984" y="9137"/>
                  </a:cubicBezTo>
                  <a:cubicBezTo>
                    <a:pt x="3984" y="6919"/>
                    <a:pt x="5116" y="3569"/>
                    <a:pt x="4890" y="1939"/>
                  </a:cubicBezTo>
                  <a:cubicBezTo>
                    <a:pt x="4694" y="530"/>
                    <a:pt x="3855" y="0"/>
                    <a:pt x="2606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4"/>
            <p:cNvSpPr/>
            <p:nvPr/>
          </p:nvSpPr>
          <p:spPr>
            <a:xfrm>
              <a:off x="3173950" y="2177550"/>
              <a:ext cx="209400" cy="173750"/>
            </a:xfrm>
            <a:custGeom>
              <a:rect b="b" l="l" r="r" t="t"/>
              <a:pathLst>
                <a:path extrusionOk="0" h="6950" w="8376">
                  <a:moveTo>
                    <a:pt x="4235" y="0"/>
                  </a:moveTo>
                  <a:cubicBezTo>
                    <a:pt x="4166" y="0"/>
                    <a:pt x="4097" y="5"/>
                    <a:pt x="4029" y="14"/>
                  </a:cubicBezTo>
                  <a:cubicBezTo>
                    <a:pt x="2716" y="240"/>
                    <a:pt x="0" y="2096"/>
                    <a:pt x="0" y="4179"/>
                  </a:cubicBezTo>
                  <a:cubicBezTo>
                    <a:pt x="0" y="5265"/>
                    <a:pt x="679" y="6623"/>
                    <a:pt x="3033" y="6895"/>
                  </a:cubicBezTo>
                  <a:cubicBezTo>
                    <a:pt x="3308" y="6933"/>
                    <a:pt x="3554" y="6950"/>
                    <a:pt x="3775" y="6950"/>
                  </a:cubicBezTo>
                  <a:cubicBezTo>
                    <a:pt x="5406" y="6950"/>
                    <a:pt x="5682" y="6010"/>
                    <a:pt x="6519" y="5492"/>
                  </a:cubicBezTo>
                  <a:cubicBezTo>
                    <a:pt x="7470" y="4948"/>
                    <a:pt x="8375" y="4179"/>
                    <a:pt x="7696" y="2821"/>
                  </a:cubicBezTo>
                  <a:cubicBezTo>
                    <a:pt x="7052" y="1533"/>
                    <a:pt x="5512" y="0"/>
                    <a:pt x="4235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4"/>
            <p:cNvSpPr/>
            <p:nvPr/>
          </p:nvSpPr>
          <p:spPr>
            <a:xfrm>
              <a:off x="3307500" y="2291900"/>
              <a:ext cx="255775" cy="165550"/>
            </a:xfrm>
            <a:custGeom>
              <a:rect b="b" l="l" r="r" t="t"/>
              <a:pathLst>
                <a:path extrusionOk="0" h="6622" w="10231">
                  <a:moveTo>
                    <a:pt x="4061" y="1"/>
                  </a:moveTo>
                  <a:cubicBezTo>
                    <a:pt x="3021" y="1"/>
                    <a:pt x="1986" y="676"/>
                    <a:pt x="1132" y="1325"/>
                  </a:cubicBezTo>
                  <a:cubicBezTo>
                    <a:pt x="0" y="2185"/>
                    <a:pt x="0" y="4222"/>
                    <a:pt x="634" y="5082"/>
                  </a:cubicBezTo>
                  <a:cubicBezTo>
                    <a:pt x="1630" y="6621"/>
                    <a:pt x="2716" y="6123"/>
                    <a:pt x="4165" y="6395"/>
                  </a:cubicBezTo>
                  <a:cubicBezTo>
                    <a:pt x="4350" y="6434"/>
                    <a:pt x="4563" y="6453"/>
                    <a:pt x="4796" y="6453"/>
                  </a:cubicBezTo>
                  <a:cubicBezTo>
                    <a:pt x="6446" y="6453"/>
                    <a:pt x="9081" y="5531"/>
                    <a:pt x="9597" y="4539"/>
                  </a:cubicBezTo>
                  <a:cubicBezTo>
                    <a:pt x="10231" y="3362"/>
                    <a:pt x="8782" y="3136"/>
                    <a:pt x="7153" y="2774"/>
                  </a:cubicBezTo>
                  <a:cubicBezTo>
                    <a:pt x="5613" y="2411"/>
                    <a:pt x="6428" y="872"/>
                    <a:pt x="5070" y="239"/>
                  </a:cubicBezTo>
                  <a:cubicBezTo>
                    <a:pt x="4737" y="72"/>
                    <a:pt x="4399" y="1"/>
                    <a:pt x="4061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4"/>
            <p:cNvSpPr/>
            <p:nvPr/>
          </p:nvSpPr>
          <p:spPr>
            <a:xfrm>
              <a:off x="3369725" y="2059750"/>
              <a:ext cx="186775" cy="234275"/>
            </a:xfrm>
            <a:custGeom>
              <a:rect b="b" l="l" r="r" t="t"/>
              <a:pathLst>
                <a:path extrusionOk="0" h="9371" w="7471">
                  <a:moveTo>
                    <a:pt x="3400" y="0"/>
                  </a:moveTo>
                  <a:cubicBezTo>
                    <a:pt x="2466" y="0"/>
                    <a:pt x="1537" y="243"/>
                    <a:pt x="997" y="923"/>
                  </a:cubicBezTo>
                  <a:cubicBezTo>
                    <a:pt x="1" y="2236"/>
                    <a:pt x="1449" y="3549"/>
                    <a:pt x="1087" y="4817"/>
                  </a:cubicBezTo>
                  <a:cubicBezTo>
                    <a:pt x="680" y="6129"/>
                    <a:pt x="318" y="7668"/>
                    <a:pt x="1314" y="8529"/>
                  </a:cubicBezTo>
                  <a:cubicBezTo>
                    <a:pt x="2027" y="9112"/>
                    <a:pt x="2369" y="9371"/>
                    <a:pt x="3087" y="9371"/>
                  </a:cubicBezTo>
                  <a:cubicBezTo>
                    <a:pt x="3372" y="9371"/>
                    <a:pt x="3716" y="9330"/>
                    <a:pt x="4166" y="9253"/>
                  </a:cubicBezTo>
                  <a:cubicBezTo>
                    <a:pt x="6203" y="8845"/>
                    <a:pt x="7470" y="8438"/>
                    <a:pt x="7063" y="6808"/>
                  </a:cubicBezTo>
                  <a:cubicBezTo>
                    <a:pt x="6655" y="5179"/>
                    <a:pt x="5931" y="4500"/>
                    <a:pt x="6157" y="3594"/>
                  </a:cubicBezTo>
                  <a:cubicBezTo>
                    <a:pt x="6384" y="2644"/>
                    <a:pt x="6882" y="1059"/>
                    <a:pt x="5705" y="471"/>
                  </a:cubicBezTo>
                  <a:cubicBezTo>
                    <a:pt x="5138" y="209"/>
                    <a:pt x="4267" y="0"/>
                    <a:pt x="3400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4"/>
            <p:cNvSpPr/>
            <p:nvPr/>
          </p:nvSpPr>
          <p:spPr>
            <a:xfrm>
              <a:off x="3478375" y="2253725"/>
              <a:ext cx="208275" cy="123750"/>
            </a:xfrm>
            <a:custGeom>
              <a:rect b="b" l="l" r="r" t="t"/>
              <a:pathLst>
                <a:path extrusionOk="0" h="4950" w="8331">
                  <a:moveTo>
                    <a:pt x="4528" y="0"/>
                  </a:moveTo>
                  <a:cubicBezTo>
                    <a:pt x="2309" y="0"/>
                    <a:pt x="1449" y="905"/>
                    <a:pt x="725" y="1947"/>
                  </a:cubicBezTo>
                  <a:cubicBezTo>
                    <a:pt x="1" y="2897"/>
                    <a:pt x="227" y="3350"/>
                    <a:pt x="1223" y="3531"/>
                  </a:cubicBezTo>
                  <a:cubicBezTo>
                    <a:pt x="2247" y="3616"/>
                    <a:pt x="3111" y="4950"/>
                    <a:pt x="4648" y="4950"/>
                  </a:cubicBezTo>
                  <a:cubicBezTo>
                    <a:pt x="4741" y="4950"/>
                    <a:pt x="4837" y="4945"/>
                    <a:pt x="4935" y="4934"/>
                  </a:cubicBezTo>
                  <a:cubicBezTo>
                    <a:pt x="6610" y="4753"/>
                    <a:pt x="8330" y="3803"/>
                    <a:pt x="8240" y="2037"/>
                  </a:cubicBezTo>
                  <a:cubicBezTo>
                    <a:pt x="8194" y="317"/>
                    <a:pt x="6157" y="0"/>
                    <a:pt x="4528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4"/>
            <p:cNvSpPr/>
            <p:nvPr/>
          </p:nvSpPr>
          <p:spPr>
            <a:xfrm>
              <a:off x="3604000" y="2051500"/>
              <a:ext cx="224100" cy="192425"/>
            </a:xfrm>
            <a:custGeom>
              <a:rect b="b" l="l" r="r" t="t"/>
              <a:pathLst>
                <a:path extrusionOk="0" h="7697" w="8964">
                  <a:moveTo>
                    <a:pt x="3377" y="1"/>
                  </a:moveTo>
                  <a:cubicBezTo>
                    <a:pt x="2066" y="1"/>
                    <a:pt x="679" y="1142"/>
                    <a:pt x="363" y="2249"/>
                  </a:cubicBezTo>
                  <a:cubicBezTo>
                    <a:pt x="1" y="3562"/>
                    <a:pt x="1721" y="4830"/>
                    <a:pt x="1947" y="6414"/>
                  </a:cubicBezTo>
                  <a:cubicBezTo>
                    <a:pt x="2102" y="7407"/>
                    <a:pt x="2470" y="7655"/>
                    <a:pt x="2963" y="7655"/>
                  </a:cubicBezTo>
                  <a:cubicBezTo>
                    <a:pt x="3189" y="7655"/>
                    <a:pt x="3442" y="7603"/>
                    <a:pt x="3713" y="7546"/>
                  </a:cubicBezTo>
                  <a:cubicBezTo>
                    <a:pt x="3844" y="7524"/>
                    <a:pt x="3965" y="7515"/>
                    <a:pt x="4081" y="7515"/>
                  </a:cubicBezTo>
                  <a:cubicBezTo>
                    <a:pt x="4603" y="7515"/>
                    <a:pt x="5030" y="7696"/>
                    <a:pt x="5897" y="7696"/>
                  </a:cubicBezTo>
                  <a:cubicBezTo>
                    <a:pt x="6032" y="7696"/>
                    <a:pt x="6179" y="7692"/>
                    <a:pt x="6338" y="7682"/>
                  </a:cubicBezTo>
                  <a:cubicBezTo>
                    <a:pt x="7787" y="7636"/>
                    <a:pt x="8375" y="6640"/>
                    <a:pt x="8692" y="5101"/>
                  </a:cubicBezTo>
                  <a:cubicBezTo>
                    <a:pt x="8964" y="3607"/>
                    <a:pt x="7108" y="2702"/>
                    <a:pt x="6067" y="2114"/>
                  </a:cubicBezTo>
                  <a:cubicBezTo>
                    <a:pt x="5071" y="1434"/>
                    <a:pt x="5342" y="393"/>
                    <a:pt x="3939" y="76"/>
                  </a:cubicBezTo>
                  <a:cubicBezTo>
                    <a:pt x="3755" y="25"/>
                    <a:pt x="3567" y="1"/>
                    <a:pt x="3377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9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p26"/>
          <p:cNvSpPr txBox="1"/>
          <p:nvPr>
            <p:ph type="title"/>
          </p:nvPr>
        </p:nvSpPr>
        <p:spPr>
          <a:xfrm>
            <a:off x="774949" y="2780053"/>
            <a:ext cx="4001797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4400"/>
              <a:t>BỘ DỮ LIỆU</a:t>
            </a:r>
            <a:endParaRPr sz="4400"/>
          </a:p>
        </p:txBody>
      </p:sp>
      <p:sp>
        <p:nvSpPr>
          <p:cNvPr id="1361" name="Google Shape;1361;p26"/>
          <p:cNvSpPr txBox="1"/>
          <p:nvPr>
            <p:ph idx="2" type="title"/>
          </p:nvPr>
        </p:nvSpPr>
        <p:spPr>
          <a:xfrm>
            <a:off x="774950" y="1393217"/>
            <a:ext cx="3458100" cy="148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/>
              <a:t>02</a:t>
            </a:r>
            <a:endParaRPr/>
          </a:p>
        </p:txBody>
      </p:sp>
      <p:grpSp>
        <p:nvGrpSpPr>
          <p:cNvPr id="1362" name="Google Shape;1362;p26"/>
          <p:cNvGrpSpPr/>
          <p:nvPr/>
        </p:nvGrpSpPr>
        <p:grpSpPr>
          <a:xfrm rot="8900600">
            <a:off x="6479963" y="-241843"/>
            <a:ext cx="922193" cy="5557862"/>
            <a:chOff x="3892690" y="2667402"/>
            <a:chExt cx="333650" cy="2010900"/>
          </a:xfrm>
        </p:grpSpPr>
        <p:sp>
          <p:nvSpPr>
            <p:cNvPr id="1363" name="Google Shape;1363;p26"/>
            <p:cNvSpPr/>
            <p:nvPr/>
          </p:nvSpPr>
          <p:spPr>
            <a:xfrm>
              <a:off x="3892690" y="2667402"/>
              <a:ext cx="333650" cy="2010900"/>
            </a:xfrm>
            <a:custGeom>
              <a:rect b="b" l="l" r="r" t="t"/>
              <a:pathLst>
                <a:path extrusionOk="0" h="80436" w="13346">
                  <a:moveTo>
                    <a:pt x="6340" y="0"/>
                  </a:moveTo>
                  <a:lnTo>
                    <a:pt x="6092" y="191"/>
                  </a:lnTo>
                  <a:cubicBezTo>
                    <a:pt x="6035" y="229"/>
                    <a:pt x="5045" y="990"/>
                    <a:pt x="4474" y="2171"/>
                  </a:cubicBezTo>
                  <a:cubicBezTo>
                    <a:pt x="3770" y="3580"/>
                    <a:pt x="3922" y="4474"/>
                    <a:pt x="4093" y="4893"/>
                  </a:cubicBezTo>
                  <a:cubicBezTo>
                    <a:pt x="4284" y="5388"/>
                    <a:pt x="4798" y="5674"/>
                    <a:pt x="5521" y="5674"/>
                  </a:cubicBezTo>
                  <a:cubicBezTo>
                    <a:pt x="5655" y="5674"/>
                    <a:pt x="5845" y="5674"/>
                    <a:pt x="6054" y="5598"/>
                  </a:cubicBezTo>
                  <a:cubicBezTo>
                    <a:pt x="6054" y="5598"/>
                    <a:pt x="6054" y="5617"/>
                    <a:pt x="6092" y="5617"/>
                  </a:cubicBezTo>
                  <a:cubicBezTo>
                    <a:pt x="5940" y="5750"/>
                    <a:pt x="5731" y="5902"/>
                    <a:pt x="5578" y="6150"/>
                  </a:cubicBezTo>
                  <a:cubicBezTo>
                    <a:pt x="5064" y="6949"/>
                    <a:pt x="5464" y="7806"/>
                    <a:pt x="5959" y="8815"/>
                  </a:cubicBezTo>
                  <a:cubicBezTo>
                    <a:pt x="6245" y="9386"/>
                    <a:pt x="6054" y="10757"/>
                    <a:pt x="5940" y="11785"/>
                  </a:cubicBezTo>
                  <a:cubicBezTo>
                    <a:pt x="5864" y="12337"/>
                    <a:pt x="5807" y="12851"/>
                    <a:pt x="5807" y="13308"/>
                  </a:cubicBezTo>
                  <a:cubicBezTo>
                    <a:pt x="5769" y="13879"/>
                    <a:pt x="5578" y="14983"/>
                    <a:pt x="5388" y="16049"/>
                  </a:cubicBezTo>
                  <a:cubicBezTo>
                    <a:pt x="5160" y="17420"/>
                    <a:pt x="4950" y="18600"/>
                    <a:pt x="4988" y="19210"/>
                  </a:cubicBezTo>
                  <a:cubicBezTo>
                    <a:pt x="5007" y="19705"/>
                    <a:pt x="4779" y="20618"/>
                    <a:pt x="4493" y="21570"/>
                  </a:cubicBezTo>
                  <a:cubicBezTo>
                    <a:pt x="4303" y="22199"/>
                    <a:pt x="4112" y="22922"/>
                    <a:pt x="3941" y="23665"/>
                  </a:cubicBezTo>
                  <a:cubicBezTo>
                    <a:pt x="3675" y="24845"/>
                    <a:pt x="3256" y="27739"/>
                    <a:pt x="2913" y="30061"/>
                  </a:cubicBezTo>
                  <a:cubicBezTo>
                    <a:pt x="2704" y="31489"/>
                    <a:pt x="2513" y="32708"/>
                    <a:pt x="2437" y="33126"/>
                  </a:cubicBezTo>
                  <a:cubicBezTo>
                    <a:pt x="2247" y="34078"/>
                    <a:pt x="1181" y="35392"/>
                    <a:pt x="857" y="35582"/>
                  </a:cubicBezTo>
                  <a:cubicBezTo>
                    <a:pt x="0" y="36058"/>
                    <a:pt x="115" y="37143"/>
                    <a:pt x="210" y="37962"/>
                  </a:cubicBezTo>
                  <a:cubicBezTo>
                    <a:pt x="229" y="38095"/>
                    <a:pt x="229" y="38267"/>
                    <a:pt x="248" y="38381"/>
                  </a:cubicBezTo>
                  <a:cubicBezTo>
                    <a:pt x="286" y="38914"/>
                    <a:pt x="400" y="39409"/>
                    <a:pt x="781" y="39752"/>
                  </a:cubicBezTo>
                  <a:cubicBezTo>
                    <a:pt x="629" y="40247"/>
                    <a:pt x="724" y="40837"/>
                    <a:pt x="781" y="41217"/>
                  </a:cubicBezTo>
                  <a:cubicBezTo>
                    <a:pt x="781" y="41294"/>
                    <a:pt x="800" y="41332"/>
                    <a:pt x="800" y="41389"/>
                  </a:cubicBezTo>
                  <a:cubicBezTo>
                    <a:pt x="876" y="41865"/>
                    <a:pt x="1200" y="42226"/>
                    <a:pt x="1523" y="42512"/>
                  </a:cubicBezTo>
                  <a:cubicBezTo>
                    <a:pt x="1733" y="42721"/>
                    <a:pt x="1942" y="42931"/>
                    <a:pt x="2056" y="43178"/>
                  </a:cubicBezTo>
                  <a:cubicBezTo>
                    <a:pt x="2304" y="43673"/>
                    <a:pt x="2704" y="47291"/>
                    <a:pt x="2685" y="48623"/>
                  </a:cubicBezTo>
                  <a:cubicBezTo>
                    <a:pt x="2685" y="48909"/>
                    <a:pt x="2666" y="49480"/>
                    <a:pt x="2628" y="50203"/>
                  </a:cubicBezTo>
                  <a:cubicBezTo>
                    <a:pt x="2570" y="52336"/>
                    <a:pt x="2475" y="55953"/>
                    <a:pt x="2399" y="57038"/>
                  </a:cubicBezTo>
                  <a:cubicBezTo>
                    <a:pt x="2342" y="57876"/>
                    <a:pt x="2323" y="60027"/>
                    <a:pt x="2304" y="61931"/>
                  </a:cubicBezTo>
                  <a:cubicBezTo>
                    <a:pt x="2304" y="63397"/>
                    <a:pt x="2285" y="64920"/>
                    <a:pt x="2247" y="65224"/>
                  </a:cubicBezTo>
                  <a:cubicBezTo>
                    <a:pt x="2228" y="65472"/>
                    <a:pt x="2133" y="66062"/>
                    <a:pt x="2018" y="66690"/>
                  </a:cubicBezTo>
                  <a:cubicBezTo>
                    <a:pt x="1657" y="68613"/>
                    <a:pt x="1542" y="69489"/>
                    <a:pt x="1619" y="69946"/>
                  </a:cubicBezTo>
                  <a:cubicBezTo>
                    <a:pt x="1657" y="70155"/>
                    <a:pt x="1752" y="70403"/>
                    <a:pt x="1866" y="70612"/>
                  </a:cubicBezTo>
                  <a:cubicBezTo>
                    <a:pt x="1733" y="70688"/>
                    <a:pt x="1580" y="70783"/>
                    <a:pt x="1466" y="70878"/>
                  </a:cubicBezTo>
                  <a:cubicBezTo>
                    <a:pt x="971" y="71373"/>
                    <a:pt x="1085" y="72287"/>
                    <a:pt x="1333" y="73734"/>
                  </a:cubicBezTo>
                  <a:cubicBezTo>
                    <a:pt x="1352" y="73906"/>
                    <a:pt x="1371" y="74058"/>
                    <a:pt x="1390" y="74191"/>
                  </a:cubicBezTo>
                  <a:cubicBezTo>
                    <a:pt x="1580" y="75562"/>
                    <a:pt x="2704" y="75752"/>
                    <a:pt x="3065" y="75828"/>
                  </a:cubicBezTo>
                  <a:cubicBezTo>
                    <a:pt x="3180" y="75847"/>
                    <a:pt x="3294" y="75847"/>
                    <a:pt x="3389" y="75847"/>
                  </a:cubicBezTo>
                  <a:cubicBezTo>
                    <a:pt x="3846" y="75847"/>
                    <a:pt x="4093" y="75638"/>
                    <a:pt x="4208" y="75543"/>
                  </a:cubicBezTo>
                  <a:cubicBezTo>
                    <a:pt x="4322" y="75524"/>
                    <a:pt x="4417" y="75467"/>
                    <a:pt x="4512" y="75429"/>
                  </a:cubicBezTo>
                  <a:cubicBezTo>
                    <a:pt x="4569" y="75448"/>
                    <a:pt x="4607" y="75486"/>
                    <a:pt x="4626" y="75524"/>
                  </a:cubicBezTo>
                  <a:cubicBezTo>
                    <a:pt x="4626" y="75581"/>
                    <a:pt x="4607" y="75695"/>
                    <a:pt x="4607" y="75752"/>
                  </a:cubicBezTo>
                  <a:cubicBezTo>
                    <a:pt x="4588" y="75943"/>
                    <a:pt x="4569" y="76133"/>
                    <a:pt x="4588" y="76323"/>
                  </a:cubicBezTo>
                  <a:cubicBezTo>
                    <a:pt x="4398" y="76685"/>
                    <a:pt x="4379" y="77123"/>
                    <a:pt x="4512" y="77523"/>
                  </a:cubicBezTo>
                  <a:cubicBezTo>
                    <a:pt x="4665" y="77999"/>
                    <a:pt x="5102" y="78132"/>
                    <a:pt x="5350" y="78227"/>
                  </a:cubicBezTo>
                  <a:cubicBezTo>
                    <a:pt x="5388" y="78246"/>
                    <a:pt x="5426" y="78246"/>
                    <a:pt x="5464" y="78284"/>
                  </a:cubicBezTo>
                  <a:cubicBezTo>
                    <a:pt x="5464" y="78322"/>
                    <a:pt x="5464" y="78398"/>
                    <a:pt x="5483" y="78417"/>
                  </a:cubicBezTo>
                  <a:cubicBezTo>
                    <a:pt x="5521" y="78608"/>
                    <a:pt x="5540" y="78855"/>
                    <a:pt x="5674" y="79065"/>
                  </a:cubicBezTo>
                  <a:lnTo>
                    <a:pt x="5674" y="79103"/>
                  </a:lnTo>
                  <a:cubicBezTo>
                    <a:pt x="5750" y="79369"/>
                    <a:pt x="5959" y="79655"/>
                    <a:pt x="6378" y="79731"/>
                  </a:cubicBezTo>
                  <a:cubicBezTo>
                    <a:pt x="6435" y="79902"/>
                    <a:pt x="6568" y="80093"/>
                    <a:pt x="6797" y="80226"/>
                  </a:cubicBezTo>
                  <a:cubicBezTo>
                    <a:pt x="7006" y="80378"/>
                    <a:pt x="7273" y="80436"/>
                    <a:pt x="7539" y="80436"/>
                  </a:cubicBezTo>
                  <a:cubicBezTo>
                    <a:pt x="7920" y="80436"/>
                    <a:pt x="8434" y="80302"/>
                    <a:pt x="8701" y="79921"/>
                  </a:cubicBezTo>
                  <a:cubicBezTo>
                    <a:pt x="8796" y="79807"/>
                    <a:pt x="8815" y="79636"/>
                    <a:pt x="8853" y="79484"/>
                  </a:cubicBezTo>
                  <a:cubicBezTo>
                    <a:pt x="8910" y="79484"/>
                    <a:pt x="8967" y="79522"/>
                    <a:pt x="9043" y="79522"/>
                  </a:cubicBezTo>
                  <a:cubicBezTo>
                    <a:pt x="9043" y="79541"/>
                    <a:pt x="9062" y="79541"/>
                    <a:pt x="9062" y="79541"/>
                  </a:cubicBezTo>
                  <a:cubicBezTo>
                    <a:pt x="9081" y="79579"/>
                    <a:pt x="9100" y="79617"/>
                    <a:pt x="9138" y="79636"/>
                  </a:cubicBezTo>
                  <a:cubicBezTo>
                    <a:pt x="9348" y="79902"/>
                    <a:pt x="9671" y="80036"/>
                    <a:pt x="10014" y="80036"/>
                  </a:cubicBezTo>
                  <a:cubicBezTo>
                    <a:pt x="10319" y="80036"/>
                    <a:pt x="10623" y="79902"/>
                    <a:pt x="10814" y="79636"/>
                  </a:cubicBezTo>
                  <a:cubicBezTo>
                    <a:pt x="10909" y="79484"/>
                    <a:pt x="10985" y="79350"/>
                    <a:pt x="10985" y="79179"/>
                  </a:cubicBezTo>
                  <a:cubicBezTo>
                    <a:pt x="11099" y="79255"/>
                    <a:pt x="11233" y="79331"/>
                    <a:pt x="11385" y="79331"/>
                  </a:cubicBezTo>
                  <a:lnTo>
                    <a:pt x="11518" y="79331"/>
                  </a:lnTo>
                  <a:cubicBezTo>
                    <a:pt x="11766" y="79331"/>
                    <a:pt x="12032" y="79236"/>
                    <a:pt x="12204" y="79046"/>
                  </a:cubicBezTo>
                  <a:cubicBezTo>
                    <a:pt x="12299" y="78951"/>
                    <a:pt x="12375" y="78817"/>
                    <a:pt x="12394" y="78684"/>
                  </a:cubicBezTo>
                  <a:cubicBezTo>
                    <a:pt x="12527" y="78665"/>
                    <a:pt x="12679" y="78608"/>
                    <a:pt x="12794" y="78532"/>
                  </a:cubicBezTo>
                  <a:cubicBezTo>
                    <a:pt x="13079" y="78379"/>
                    <a:pt x="13232" y="78037"/>
                    <a:pt x="13193" y="77713"/>
                  </a:cubicBezTo>
                  <a:cubicBezTo>
                    <a:pt x="13174" y="77713"/>
                    <a:pt x="13155" y="77637"/>
                    <a:pt x="13155" y="77580"/>
                  </a:cubicBezTo>
                  <a:cubicBezTo>
                    <a:pt x="13270" y="77428"/>
                    <a:pt x="13346" y="77199"/>
                    <a:pt x="13346" y="76990"/>
                  </a:cubicBezTo>
                  <a:cubicBezTo>
                    <a:pt x="13327" y="76571"/>
                    <a:pt x="12965" y="76247"/>
                    <a:pt x="12508" y="76247"/>
                  </a:cubicBezTo>
                  <a:lnTo>
                    <a:pt x="12375" y="76247"/>
                  </a:lnTo>
                  <a:cubicBezTo>
                    <a:pt x="12337" y="76247"/>
                    <a:pt x="12337" y="76247"/>
                    <a:pt x="12318" y="76228"/>
                  </a:cubicBezTo>
                  <a:cubicBezTo>
                    <a:pt x="12242" y="76133"/>
                    <a:pt x="12146" y="76038"/>
                    <a:pt x="12032" y="76000"/>
                  </a:cubicBezTo>
                  <a:cubicBezTo>
                    <a:pt x="11994" y="75924"/>
                    <a:pt x="11918" y="75847"/>
                    <a:pt x="11842" y="75771"/>
                  </a:cubicBezTo>
                  <a:cubicBezTo>
                    <a:pt x="11804" y="75733"/>
                    <a:pt x="11709" y="75619"/>
                    <a:pt x="11651" y="75581"/>
                  </a:cubicBezTo>
                  <a:cubicBezTo>
                    <a:pt x="11556" y="75448"/>
                    <a:pt x="11385" y="75276"/>
                    <a:pt x="11195" y="75181"/>
                  </a:cubicBezTo>
                  <a:cubicBezTo>
                    <a:pt x="11195" y="75048"/>
                    <a:pt x="11175" y="74876"/>
                    <a:pt x="11099" y="74724"/>
                  </a:cubicBezTo>
                  <a:cubicBezTo>
                    <a:pt x="10947" y="74381"/>
                    <a:pt x="10661" y="74248"/>
                    <a:pt x="10509" y="74210"/>
                  </a:cubicBezTo>
                  <a:cubicBezTo>
                    <a:pt x="10471" y="74134"/>
                    <a:pt x="10395" y="74096"/>
                    <a:pt x="10338" y="74039"/>
                  </a:cubicBezTo>
                  <a:lnTo>
                    <a:pt x="10205" y="73886"/>
                  </a:lnTo>
                  <a:cubicBezTo>
                    <a:pt x="10090" y="73639"/>
                    <a:pt x="9843" y="73353"/>
                    <a:pt x="9614" y="73163"/>
                  </a:cubicBezTo>
                  <a:cubicBezTo>
                    <a:pt x="9519" y="73087"/>
                    <a:pt x="9386" y="73030"/>
                    <a:pt x="9272" y="73011"/>
                  </a:cubicBezTo>
                  <a:cubicBezTo>
                    <a:pt x="9253" y="72992"/>
                    <a:pt x="9253" y="72973"/>
                    <a:pt x="9234" y="72935"/>
                  </a:cubicBezTo>
                  <a:cubicBezTo>
                    <a:pt x="9272" y="72687"/>
                    <a:pt x="9196" y="72363"/>
                    <a:pt x="9005" y="72135"/>
                  </a:cubicBezTo>
                  <a:cubicBezTo>
                    <a:pt x="8948" y="72040"/>
                    <a:pt x="8853" y="71945"/>
                    <a:pt x="8758" y="71868"/>
                  </a:cubicBezTo>
                  <a:cubicBezTo>
                    <a:pt x="8758" y="71469"/>
                    <a:pt x="8510" y="71183"/>
                    <a:pt x="8110" y="71069"/>
                  </a:cubicBezTo>
                  <a:cubicBezTo>
                    <a:pt x="8110" y="71031"/>
                    <a:pt x="8129" y="71012"/>
                    <a:pt x="8129" y="71012"/>
                  </a:cubicBezTo>
                  <a:cubicBezTo>
                    <a:pt x="8415" y="70441"/>
                    <a:pt x="8187" y="69603"/>
                    <a:pt x="7844" y="68537"/>
                  </a:cubicBezTo>
                  <a:cubicBezTo>
                    <a:pt x="7825" y="68423"/>
                    <a:pt x="7768" y="68327"/>
                    <a:pt x="7749" y="68232"/>
                  </a:cubicBezTo>
                  <a:cubicBezTo>
                    <a:pt x="7615" y="67680"/>
                    <a:pt x="7539" y="63111"/>
                    <a:pt x="7615" y="60674"/>
                  </a:cubicBezTo>
                  <a:cubicBezTo>
                    <a:pt x="7634" y="59551"/>
                    <a:pt x="7863" y="57019"/>
                    <a:pt x="8091" y="54791"/>
                  </a:cubicBezTo>
                  <a:cubicBezTo>
                    <a:pt x="8282" y="52640"/>
                    <a:pt x="8472" y="50755"/>
                    <a:pt x="8472" y="50051"/>
                  </a:cubicBezTo>
                  <a:cubicBezTo>
                    <a:pt x="8491" y="48566"/>
                    <a:pt x="8301" y="44892"/>
                    <a:pt x="8206" y="44149"/>
                  </a:cubicBezTo>
                  <a:cubicBezTo>
                    <a:pt x="8225" y="44092"/>
                    <a:pt x="8301" y="44054"/>
                    <a:pt x="8339" y="44016"/>
                  </a:cubicBezTo>
                  <a:cubicBezTo>
                    <a:pt x="8567" y="43826"/>
                    <a:pt x="8891" y="43483"/>
                    <a:pt x="8948" y="42912"/>
                  </a:cubicBezTo>
                  <a:cubicBezTo>
                    <a:pt x="9005" y="41903"/>
                    <a:pt x="8872" y="41313"/>
                    <a:pt x="8529" y="40932"/>
                  </a:cubicBezTo>
                  <a:cubicBezTo>
                    <a:pt x="8491" y="40894"/>
                    <a:pt x="8415" y="40837"/>
                    <a:pt x="8377" y="40799"/>
                  </a:cubicBezTo>
                  <a:cubicBezTo>
                    <a:pt x="8415" y="40494"/>
                    <a:pt x="8472" y="39980"/>
                    <a:pt x="8377" y="39561"/>
                  </a:cubicBezTo>
                  <a:cubicBezTo>
                    <a:pt x="8434" y="39485"/>
                    <a:pt x="8510" y="39390"/>
                    <a:pt x="8586" y="39314"/>
                  </a:cubicBezTo>
                  <a:cubicBezTo>
                    <a:pt x="8872" y="38857"/>
                    <a:pt x="8796" y="38305"/>
                    <a:pt x="8720" y="37829"/>
                  </a:cubicBezTo>
                  <a:cubicBezTo>
                    <a:pt x="8701" y="37676"/>
                    <a:pt x="8682" y="37467"/>
                    <a:pt x="8682" y="37391"/>
                  </a:cubicBezTo>
                  <a:cubicBezTo>
                    <a:pt x="8910" y="36686"/>
                    <a:pt x="8605" y="36077"/>
                    <a:pt x="8244" y="35468"/>
                  </a:cubicBezTo>
                  <a:cubicBezTo>
                    <a:pt x="8034" y="34840"/>
                    <a:pt x="7958" y="30690"/>
                    <a:pt x="8110" y="28595"/>
                  </a:cubicBezTo>
                  <a:cubicBezTo>
                    <a:pt x="8187" y="27415"/>
                    <a:pt x="8986" y="23074"/>
                    <a:pt x="9576" y="19895"/>
                  </a:cubicBezTo>
                  <a:cubicBezTo>
                    <a:pt x="9995" y="17782"/>
                    <a:pt x="10205" y="16563"/>
                    <a:pt x="10243" y="16221"/>
                  </a:cubicBezTo>
                  <a:cubicBezTo>
                    <a:pt x="10376" y="15117"/>
                    <a:pt x="10528" y="10605"/>
                    <a:pt x="10566" y="9957"/>
                  </a:cubicBezTo>
                  <a:cubicBezTo>
                    <a:pt x="10566" y="9596"/>
                    <a:pt x="11061" y="8853"/>
                    <a:pt x="11347" y="8415"/>
                  </a:cubicBezTo>
                  <a:cubicBezTo>
                    <a:pt x="11709" y="7882"/>
                    <a:pt x="11899" y="7578"/>
                    <a:pt x="11937" y="7216"/>
                  </a:cubicBezTo>
                  <a:cubicBezTo>
                    <a:pt x="11937" y="7197"/>
                    <a:pt x="12013" y="4284"/>
                    <a:pt x="11442" y="3408"/>
                  </a:cubicBezTo>
                  <a:cubicBezTo>
                    <a:pt x="11042" y="2761"/>
                    <a:pt x="10205" y="2247"/>
                    <a:pt x="9538" y="2247"/>
                  </a:cubicBezTo>
                  <a:cubicBezTo>
                    <a:pt x="9348" y="2247"/>
                    <a:pt x="9177" y="2285"/>
                    <a:pt x="9005" y="2361"/>
                  </a:cubicBezTo>
                  <a:cubicBezTo>
                    <a:pt x="8967" y="2380"/>
                    <a:pt x="8853" y="2437"/>
                    <a:pt x="8720" y="2437"/>
                  </a:cubicBezTo>
                  <a:lnTo>
                    <a:pt x="8701" y="2437"/>
                  </a:lnTo>
                  <a:cubicBezTo>
                    <a:pt x="8662" y="2285"/>
                    <a:pt x="8605" y="2057"/>
                    <a:pt x="8586" y="1885"/>
                  </a:cubicBezTo>
                  <a:cubicBezTo>
                    <a:pt x="8567" y="1695"/>
                    <a:pt x="8529" y="1523"/>
                    <a:pt x="8491" y="1333"/>
                  </a:cubicBezTo>
                  <a:cubicBezTo>
                    <a:pt x="8282" y="534"/>
                    <a:pt x="7159" y="172"/>
                    <a:pt x="6683" y="77"/>
                  </a:cubicBezTo>
                  <a:lnTo>
                    <a:pt x="6340" y="0"/>
                  </a:lnTo>
                  <a:close/>
                </a:path>
              </a:pathLst>
            </a:custGeom>
            <a:solidFill>
              <a:srgbClr val="2056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26"/>
            <p:cNvSpPr/>
            <p:nvPr/>
          </p:nvSpPr>
          <p:spPr>
            <a:xfrm>
              <a:off x="3907440" y="2680252"/>
              <a:ext cx="265600" cy="968600"/>
            </a:xfrm>
            <a:custGeom>
              <a:rect b="b" l="l" r="r" t="t"/>
              <a:pathLst>
                <a:path extrusionOk="0" h="38744" w="10624">
                  <a:moveTo>
                    <a:pt x="5902" y="0"/>
                  </a:moveTo>
                  <a:cubicBezTo>
                    <a:pt x="5902" y="0"/>
                    <a:pt x="5007" y="686"/>
                    <a:pt x="4493" y="1733"/>
                  </a:cubicBezTo>
                  <a:cubicBezTo>
                    <a:pt x="3979" y="2799"/>
                    <a:pt x="3998" y="3522"/>
                    <a:pt x="4132" y="3903"/>
                  </a:cubicBezTo>
                  <a:cubicBezTo>
                    <a:pt x="4221" y="4126"/>
                    <a:pt x="4558" y="4219"/>
                    <a:pt x="4880" y="4219"/>
                  </a:cubicBezTo>
                  <a:cubicBezTo>
                    <a:pt x="5107" y="4219"/>
                    <a:pt x="5327" y="4172"/>
                    <a:pt x="5445" y="4094"/>
                  </a:cubicBezTo>
                  <a:cubicBezTo>
                    <a:pt x="5476" y="4072"/>
                    <a:pt x="5510" y="4062"/>
                    <a:pt x="5545" y="4062"/>
                  </a:cubicBezTo>
                  <a:cubicBezTo>
                    <a:pt x="5816" y="4062"/>
                    <a:pt x="6194" y="4647"/>
                    <a:pt x="6245" y="4950"/>
                  </a:cubicBezTo>
                  <a:cubicBezTo>
                    <a:pt x="6321" y="5274"/>
                    <a:pt x="5807" y="5369"/>
                    <a:pt x="5540" y="5769"/>
                  </a:cubicBezTo>
                  <a:cubicBezTo>
                    <a:pt x="5274" y="6188"/>
                    <a:pt x="5426" y="6626"/>
                    <a:pt x="5959" y="7730"/>
                  </a:cubicBezTo>
                  <a:cubicBezTo>
                    <a:pt x="6511" y="8815"/>
                    <a:pt x="5902" y="11252"/>
                    <a:pt x="5883" y="12565"/>
                  </a:cubicBezTo>
                  <a:cubicBezTo>
                    <a:pt x="5826" y="13860"/>
                    <a:pt x="4988" y="17363"/>
                    <a:pt x="5065" y="18391"/>
                  </a:cubicBezTo>
                  <a:cubicBezTo>
                    <a:pt x="5141" y="19419"/>
                    <a:pt x="4417" y="21152"/>
                    <a:pt x="4017" y="23055"/>
                  </a:cubicBezTo>
                  <a:cubicBezTo>
                    <a:pt x="3618" y="24940"/>
                    <a:pt x="2742" y="31356"/>
                    <a:pt x="2513" y="32498"/>
                  </a:cubicBezTo>
                  <a:cubicBezTo>
                    <a:pt x="2285" y="33659"/>
                    <a:pt x="1086" y="35144"/>
                    <a:pt x="553" y="35449"/>
                  </a:cubicBezTo>
                  <a:cubicBezTo>
                    <a:pt x="0" y="35754"/>
                    <a:pt x="248" y="36877"/>
                    <a:pt x="305" y="37619"/>
                  </a:cubicBezTo>
                  <a:cubicBezTo>
                    <a:pt x="343" y="38362"/>
                    <a:pt x="495" y="38685"/>
                    <a:pt x="1371" y="38743"/>
                  </a:cubicBezTo>
                  <a:cubicBezTo>
                    <a:pt x="1390" y="38743"/>
                    <a:pt x="1408" y="38744"/>
                    <a:pt x="1427" y="38744"/>
                  </a:cubicBezTo>
                  <a:cubicBezTo>
                    <a:pt x="1841" y="38744"/>
                    <a:pt x="2206" y="38542"/>
                    <a:pt x="2571" y="38305"/>
                  </a:cubicBezTo>
                  <a:cubicBezTo>
                    <a:pt x="2304" y="37848"/>
                    <a:pt x="2057" y="37162"/>
                    <a:pt x="2038" y="36610"/>
                  </a:cubicBezTo>
                  <a:cubicBezTo>
                    <a:pt x="2018" y="35811"/>
                    <a:pt x="2494" y="35316"/>
                    <a:pt x="3465" y="35125"/>
                  </a:cubicBezTo>
                  <a:cubicBezTo>
                    <a:pt x="3580" y="35087"/>
                    <a:pt x="3732" y="35068"/>
                    <a:pt x="3846" y="35068"/>
                  </a:cubicBezTo>
                  <a:cubicBezTo>
                    <a:pt x="3896" y="35065"/>
                    <a:pt x="3947" y="35064"/>
                    <a:pt x="3996" y="35064"/>
                  </a:cubicBezTo>
                  <a:cubicBezTo>
                    <a:pt x="4584" y="35064"/>
                    <a:pt x="5112" y="35269"/>
                    <a:pt x="5445" y="35620"/>
                  </a:cubicBezTo>
                  <a:cubicBezTo>
                    <a:pt x="5731" y="35944"/>
                    <a:pt x="5712" y="36191"/>
                    <a:pt x="5712" y="36458"/>
                  </a:cubicBezTo>
                  <a:lnTo>
                    <a:pt x="5712" y="36763"/>
                  </a:lnTo>
                  <a:cubicBezTo>
                    <a:pt x="5712" y="37048"/>
                    <a:pt x="5712" y="37848"/>
                    <a:pt x="5445" y="38286"/>
                  </a:cubicBezTo>
                  <a:cubicBezTo>
                    <a:pt x="5560" y="38362"/>
                    <a:pt x="5674" y="38400"/>
                    <a:pt x="5769" y="38457"/>
                  </a:cubicBezTo>
                  <a:cubicBezTo>
                    <a:pt x="5952" y="38545"/>
                    <a:pt x="6170" y="38587"/>
                    <a:pt x="6388" y="38587"/>
                  </a:cubicBezTo>
                  <a:cubicBezTo>
                    <a:pt x="6784" y="38587"/>
                    <a:pt x="7177" y="38448"/>
                    <a:pt x="7349" y="38190"/>
                  </a:cubicBezTo>
                  <a:cubicBezTo>
                    <a:pt x="7616" y="37791"/>
                    <a:pt x="7197" y="36839"/>
                    <a:pt x="7349" y="36420"/>
                  </a:cubicBezTo>
                  <a:cubicBezTo>
                    <a:pt x="7482" y="36001"/>
                    <a:pt x="7292" y="35620"/>
                    <a:pt x="6968" y="35030"/>
                  </a:cubicBezTo>
                  <a:cubicBezTo>
                    <a:pt x="6664" y="34421"/>
                    <a:pt x="6626" y="29661"/>
                    <a:pt x="6759" y="27796"/>
                  </a:cubicBezTo>
                  <a:cubicBezTo>
                    <a:pt x="6873" y="25911"/>
                    <a:pt x="8777" y="16373"/>
                    <a:pt x="8891" y="15364"/>
                  </a:cubicBezTo>
                  <a:cubicBezTo>
                    <a:pt x="9005" y="14374"/>
                    <a:pt x="9177" y="10052"/>
                    <a:pt x="9196" y="9158"/>
                  </a:cubicBezTo>
                  <a:cubicBezTo>
                    <a:pt x="9234" y="8225"/>
                    <a:pt x="10566" y="6797"/>
                    <a:pt x="10585" y="6397"/>
                  </a:cubicBezTo>
                  <a:cubicBezTo>
                    <a:pt x="10624" y="5997"/>
                    <a:pt x="10566" y="3580"/>
                    <a:pt x="10205" y="3008"/>
                  </a:cubicBezTo>
                  <a:cubicBezTo>
                    <a:pt x="9902" y="2531"/>
                    <a:pt x="9294" y="2187"/>
                    <a:pt x="8913" y="2187"/>
                  </a:cubicBezTo>
                  <a:cubicBezTo>
                    <a:pt x="8839" y="2187"/>
                    <a:pt x="8773" y="2200"/>
                    <a:pt x="8720" y="2228"/>
                  </a:cubicBezTo>
                  <a:cubicBezTo>
                    <a:pt x="8560" y="2308"/>
                    <a:pt x="8342" y="2362"/>
                    <a:pt x="8131" y="2362"/>
                  </a:cubicBezTo>
                  <a:cubicBezTo>
                    <a:pt x="7939" y="2362"/>
                    <a:pt x="7751" y="2317"/>
                    <a:pt x="7616" y="2209"/>
                  </a:cubicBezTo>
                  <a:cubicBezTo>
                    <a:pt x="7330" y="1961"/>
                    <a:pt x="7292" y="1200"/>
                    <a:pt x="7178" y="724"/>
                  </a:cubicBezTo>
                  <a:cubicBezTo>
                    <a:pt x="7063" y="248"/>
                    <a:pt x="5902" y="0"/>
                    <a:pt x="590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26"/>
            <p:cNvSpPr/>
            <p:nvPr/>
          </p:nvSpPr>
          <p:spPr>
            <a:xfrm>
              <a:off x="3960265" y="3559302"/>
              <a:ext cx="88075" cy="107700"/>
            </a:xfrm>
            <a:custGeom>
              <a:rect b="b" l="l" r="r" t="t"/>
              <a:pathLst>
                <a:path extrusionOk="0" h="4308" w="3523">
                  <a:moveTo>
                    <a:pt x="1819" y="0"/>
                  </a:moveTo>
                  <a:cubicBezTo>
                    <a:pt x="1790" y="0"/>
                    <a:pt x="1762" y="1"/>
                    <a:pt x="1733" y="1"/>
                  </a:cubicBezTo>
                  <a:cubicBezTo>
                    <a:pt x="1619" y="1"/>
                    <a:pt x="1505" y="20"/>
                    <a:pt x="1352" y="59"/>
                  </a:cubicBezTo>
                  <a:cubicBezTo>
                    <a:pt x="458" y="249"/>
                    <a:pt x="1" y="687"/>
                    <a:pt x="20" y="1429"/>
                  </a:cubicBezTo>
                  <a:cubicBezTo>
                    <a:pt x="39" y="2153"/>
                    <a:pt x="477" y="3124"/>
                    <a:pt x="781" y="3504"/>
                  </a:cubicBezTo>
                  <a:cubicBezTo>
                    <a:pt x="857" y="3581"/>
                    <a:pt x="895" y="3676"/>
                    <a:pt x="953" y="3733"/>
                  </a:cubicBezTo>
                  <a:cubicBezTo>
                    <a:pt x="1205" y="4003"/>
                    <a:pt x="1406" y="4307"/>
                    <a:pt x="1733" y="4307"/>
                  </a:cubicBezTo>
                  <a:cubicBezTo>
                    <a:pt x="1751" y="4307"/>
                    <a:pt x="1771" y="4306"/>
                    <a:pt x="1790" y="4304"/>
                  </a:cubicBezTo>
                  <a:lnTo>
                    <a:pt x="1866" y="4304"/>
                  </a:lnTo>
                  <a:cubicBezTo>
                    <a:pt x="2171" y="4247"/>
                    <a:pt x="2476" y="3904"/>
                    <a:pt x="2742" y="3600"/>
                  </a:cubicBezTo>
                  <a:cubicBezTo>
                    <a:pt x="2875" y="3447"/>
                    <a:pt x="3009" y="3314"/>
                    <a:pt x="3085" y="3238"/>
                  </a:cubicBezTo>
                  <a:cubicBezTo>
                    <a:pt x="3447" y="3009"/>
                    <a:pt x="3523" y="2000"/>
                    <a:pt x="3485" y="1601"/>
                  </a:cubicBezTo>
                  <a:lnTo>
                    <a:pt x="3485" y="1258"/>
                  </a:lnTo>
                  <a:cubicBezTo>
                    <a:pt x="3485" y="1010"/>
                    <a:pt x="3504" y="820"/>
                    <a:pt x="3237" y="535"/>
                  </a:cubicBezTo>
                  <a:cubicBezTo>
                    <a:pt x="2928" y="189"/>
                    <a:pt x="2411" y="0"/>
                    <a:pt x="1819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26"/>
            <p:cNvSpPr/>
            <p:nvPr/>
          </p:nvSpPr>
          <p:spPr>
            <a:xfrm>
              <a:off x="3989290" y="3647852"/>
              <a:ext cx="37625" cy="16425"/>
            </a:xfrm>
            <a:custGeom>
              <a:rect b="b" l="l" r="r" t="t"/>
              <a:pathLst>
                <a:path extrusionOk="0" h="657" w="1505">
                  <a:moveTo>
                    <a:pt x="1505" y="0"/>
                  </a:moveTo>
                  <a:cubicBezTo>
                    <a:pt x="1372" y="58"/>
                    <a:pt x="1238" y="96"/>
                    <a:pt x="1143" y="153"/>
                  </a:cubicBezTo>
                  <a:cubicBezTo>
                    <a:pt x="964" y="222"/>
                    <a:pt x="800" y="251"/>
                    <a:pt x="612" y="251"/>
                  </a:cubicBezTo>
                  <a:cubicBezTo>
                    <a:pt x="439" y="251"/>
                    <a:pt x="246" y="227"/>
                    <a:pt x="1" y="191"/>
                  </a:cubicBezTo>
                  <a:lnTo>
                    <a:pt x="1" y="191"/>
                  </a:lnTo>
                  <a:cubicBezTo>
                    <a:pt x="171" y="447"/>
                    <a:pt x="342" y="657"/>
                    <a:pt x="608" y="657"/>
                  </a:cubicBezTo>
                  <a:cubicBezTo>
                    <a:pt x="639" y="657"/>
                    <a:pt x="672" y="654"/>
                    <a:pt x="705" y="648"/>
                  </a:cubicBezTo>
                  <a:cubicBezTo>
                    <a:pt x="953" y="572"/>
                    <a:pt x="1238" y="286"/>
                    <a:pt x="1505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26"/>
            <p:cNvSpPr/>
            <p:nvPr/>
          </p:nvSpPr>
          <p:spPr>
            <a:xfrm>
              <a:off x="3959790" y="4393177"/>
              <a:ext cx="112825" cy="56400"/>
            </a:xfrm>
            <a:custGeom>
              <a:rect b="b" l="l" r="r" t="t"/>
              <a:pathLst>
                <a:path extrusionOk="0" h="2256" w="4513">
                  <a:moveTo>
                    <a:pt x="3114" y="1"/>
                  </a:moveTo>
                  <a:cubicBezTo>
                    <a:pt x="3025" y="1"/>
                    <a:pt x="2939" y="9"/>
                    <a:pt x="2856" y="20"/>
                  </a:cubicBezTo>
                  <a:cubicBezTo>
                    <a:pt x="2780" y="20"/>
                    <a:pt x="2704" y="20"/>
                    <a:pt x="2628" y="39"/>
                  </a:cubicBezTo>
                  <a:cubicBezTo>
                    <a:pt x="2571" y="39"/>
                    <a:pt x="2476" y="58"/>
                    <a:pt x="2399" y="58"/>
                  </a:cubicBezTo>
                  <a:lnTo>
                    <a:pt x="1981" y="58"/>
                  </a:lnTo>
                  <a:cubicBezTo>
                    <a:pt x="1790" y="58"/>
                    <a:pt x="1543" y="58"/>
                    <a:pt x="1333" y="77"/>
                  </a:cubicBezTo>
                  <a:cubicBezTo>
                    <a:pt x="1143" y="115"/>
                    <a:pt x="972" y="134"/>
                    <a:pt x="838" y="153"/>
                  </a:cubicBezTo>
                  <a:cubicBezTo>
                    <a:pt x="286" y="305"/>
                    <a:pt x="1" y="705"/>
                    <a:pt x="77" y="1219"/>
                  </a:cubicBezTo>
                  <a:cubicBezTo>
                    <a:pt x="96" y="1314"/>
                    <a:pt x="96" y="1448"/>
                    <a:pt x="96" y="1543"/>
                  </a:cubicBezTo>
                  <a:cubicBezTo>
                    <a:pt x="96" y="1790"/>
                    <a:pt x="400" y="2133"/>
                    <a:pt x="705" y="2228"/>
                  </a:cubicBezTo>
                  <a:cubicBezTo>
                    <a:pt x="826" y="2242"/>
                    <a:pt x="966" y="2255"/>
                    <a:pt x="1173" y="2255"/>
                  </a:cubicBezTo>
                  <a:cubicBezTo>
                    <a:pt x="1258" y="2255"/>
                    <a:pt x="1355" y="2253"/>
                    <a:pt x="1467" y="2247"/>
                  </a:cubicBezTo>
                  <a:cubicBezTo>
                    <a:pt x="1543" y="2247"/>
                    <a:pt x="1619" y="2228"/>
                    <a:pt x="1657" y="2228"/>
                  </a:cubicBezTo>
                  <a:cubicBezTo>
                    <a:pt x="1847" y="2171"/>
                    <a:pt x="2666" y="2057"/>
                    <a:pt x="3237" y="2019"/>
                  </a:cubicBezTo>
                  <a:cubicBezTo>
                    <a:pt x="3332" y="2006"/>
                    <a:pt x="3406" y="2002"/>
                    <a:pt x="3463" y="2002"/>
                  </a:cubicBezTo>
                  <a:cubicBezTo>
                    <a:pt x="3578" y="2002"/>
                    <a:pt x="3624" y="2019"/>
                    <a:pt x="3637" y="2019"/>
                  </a:cubicBezTo>
                  <a:cubicBezTo>
                    <a:pt x="3751" y="2038"/>
                    <a:pt x="3846" y="2038"/>
                    <a:pt x="3941" y="2038"/>
                  </a:cubicBezTo>
                  <a:cubicBezTo>
                    <a:pt x="4113" y="2038"/>
                    <a:pt x="4265" y="1962"/>
                    <a:pt x="4360" y="1867"/>
                  </a:cubicBezTo>
                  <a:cubicBezTo>
                    <a:pt x="4513" y="1695"/>
                    <a:pt x="4475" y="1505"/>
                    <a:pt x="4455" y="1314"/>
                  </a:cubicBezTo>
                  <a:cubicBezTo>
                    <a:pt x="4455" y="1295"/>
                    <a:pt x="4417" y="1257"/>
                    <a:pt x="4417" y="1219"/>
                  </a:cubicBezTo>
                  <a:cubicBezTo>
                    <a:pt x="4379" y="915"/>
                    <a:pt x="4284" y="458"/>
                    <a:pt x="3808" y="210"/>
                  </a:cubicBezTo>
                  <a:cubicBezTo>
                    <a:pt x="3565" y="48"/>
                    <a:pt x="3331" y="1"/>
                    <a:pt x="3114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26"/>
            <p:cNvSpPr/>
            <p:nvPr/>
          </p:nvSpPr>
          <p:spPr>
            <a:xfrm>
              <a:off x="3964065" y="4424602"/>
              <a:ext cx="25" cy="3350"/>
            </a:xfrm>
            <a:custGeom>
              <a:rect b="b" l="l" r="r" t="t"/>
              <a:pathLst>
                <a:path extrusionOk="0" h="134" w="1">
                  <a:moveTo>
                    <a:pt x="1" y="0"/>
                  </a:moveTo>
                  <a:lnTo>
                    <a:pt x="1" y="115"/>
                  </a:lnTo>
                  <a:lnTo>
                    <a:pt x="1" y="134"/>
                  </a:lnTo>
                  <a:lnTo>
                    <a:pt x="1" y="134"/>
                  </a:lnTo>
                  <a:lnTo>
                    <a:pt x="1" y="115"/>
                  </a:ln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26"/>
            <p:cNvSpPr/>
            <p:nvPr/>
          </p:nvSpPr>
          <p:spPr>
            <a:xfrm>
              <a:off x="3921715" y="3640252"/>
              <a:ext cx="167075" cy="784375"/>
            </a:xfrm>
            <a:custGeom>
              <a:rect b="b" l="l" r="r" t="t"/>
              <a:pathLst>
                <a:path extrusionOk="0" h="31375" w="6683">
                  <a:moveTo>
                    <a:pt x="5572" y="0"/>
                  </a:moveTo>
                  <a:cubicBezTo>
                    <a:pt x="5256" y="0"/>
                    <a:pt x="4924" y="67"/>
                    <a:pt x="4627" y="152"/>
                  </a:cubicBezTo>
                  <a:cubicBezTo>
                    <a:pt x="4570" y="209"/>
                    <a:pt x="4474" y="304"/>
                    <a:pt x="4398" y="400"/>
                  </a:cubicBezTo>
                  <a:cubicBezTo>
                    <a:pt x="4113" y="723"/>
                    <a:pt x="3808" y="1066"/>
                    <a:pt x="3446" y="1142"/>
                  </a:cubicBezTo>
                  <a:cubicBezTo>
                    <a:pt x="3427" y="1161"/>
                    <a:pt x="3370" y="1161"/>
                    <a:pt x="3351" y="1161"/>
                  </a:cubicBezTo>
                  <a:cubicBezTo>
                    <a:pt x="3330" y="1163"/>
                    <a:pt x="3309" y="1164"/>
                    <a:pt x="3288" y="1164"/>
                  </a:cubicBezTo>
                  <a:cubicBezTo>
                    <a:pt x="2907" y="1164"/>
                    <a:pt x="2674" y="841"/>
                    <a:pt x="2476" y="552"/>
                  </a:cubicBezTo>
                  <a:cubicBezTo>
                    <a:pt x="2418" y="495"/>
                    <a:pt x="2399" y="476"/>
                    <a:pt x="2380" y="438"/>
                  </a:cubicBezTo>
                  <a:cubicBezTo>
                    <a:pt x="2057" y="390"/>
                    <a:pt x="1681" y="352"/>
                    <a:pt x="1333" y="352"/>
                  </a:cubicBezTo>
                  <a:cubicBezTo>
                    <a:pt x="986" y="352"/>
                    <a:pt x="667" y="390"/>
                    <a:pt x="458" y="495"/>
                  </a:cubicBezTo>
                  <a:cubicBezTo>
                    <a:pt x="1" y="723"/>
                    <a:pt x="210" y="1675"/>
                    <a:pt x="286" y="2151"/>
                  </a:cubicBezTo>
                  <a:cubicBezTo>
                    <a:pt x="362" y="2646"/>
                    <a:pt x="1124" y="3008"/>
                    <a:pt x="1467" y="3731"/>
                  </a:cubicBezTo>
                  <a:cubicBezTo>
                    <a:pt x="1847" y="4474"/>
                    <a:pt x="2209" y="8300"/>
                    <a:pt x="2171" y="9519"/>
                  </a:cubicBezTo>
                  <a:cubicBezTo>
                    <a:pt x="2114" y="10737"/>
                    <a:pt x="1981" y="16487"/>
                    <a:pt x="1885" y="17972"/>
                  </a:cubicBezTo>
                  <a:cubicBezTo>
                    <a:pt x="1771" y="19438"/>
                    <a:pt x="1809" y="25415"/>
                    <a:pt x="1733" y="26177"/>
                  </a:cubicBezTo>
                  <a:cubicBezTo>
                    <a:pt x="1657" y="26938"/>
                    <a:pt x="972" y="30080"/>
                    <a:pt x="1086" y="30708"/>
                  </a:cubicBezTo>
                  <a:cubicBezTo>
                    <a:pt x="1143" y="30955"/>
                    <a:pt x="1295" y="31222"/>
                    <a:pt x="1467" y="31374"/>
                  </a:cubicBezTo>
                  <a:cubicBezTo>
                    <a:pt x="1447" y="30746"/>
                    <a:pt x="1771" y="30251"/>
                    <a:pt x="2323" y="30080"/>
                  </a:cubicBezTo>
                  <a:cubicBezTo>
                    <a:pt x="2495" y="30042"/>
                    <a:pt x="2666" y="30004"/>
                    <a:pt x="2875" y="29985"/>
                  </a:cubicBezTo>
                  <a:lnTo>
                    <a:pt x="3999" y="29985"/>
                  </a:lnTo>
                  <a:cubicBezTo>
                    <a:pt x="4056" y="29985"/>
                    <a:pt x="4151" y="29966"/>
                    <a:pt x="4227" y="29966"/>
                  </a:cubicBezTo>
                  <a:cubicBezTo>
                    <a:pt x="4303" y="29966"/>
                    <a:pt x="4379" y="29946"/>
                    <a:pt x="4436" y="29946"/>
                  </a:cubicBezTo>
                  <a:cubicBezTo>
                    <a:pt x="4505" y="29929"/>
                    <a:pt x="4577" y="29920"/>
                    <a:pt x="4653" y="29920"/>
                  </a:cubicBezTo>
                  <a:cubicBezTo>
                    <a:pt x="4747" y="29920"/>
                    <a:pt x="4846" y="29934"/>
                    <a:pt x="4950" y="29966"/>
                  </a:cubicBezTo>
                  <a:cubicBezTo>
                    <a:pt x="4989" y="28462"/>
                    <a:pt x="4132" y="23816"/>
                    <a:pt x="4018" y="22579"/>
                  </a:cubicBezTo>
                  <a:cubicBezTo>
                    <a:pt x="3884" y="21151"/>
                    <a:pt x="4665" y="13231"/>
                    <a:pt x="4684" y="11194"/>
                  </a:cubicBezTo>
                  <a:cubicBezTo>
                    <a:pt x="4703" y="9138"/>
                    <a:pt x="4760" y="3389"/>
                    <a:pt x="4989" y="2913"/>
                  </a:cubicBezTo>
                  <a:cubicBezTo>
                    <a:pt x="5236" y="2437"/>
                    <a:pt x="6416" y="1980"/>
                    <a:pt x="6473" y="1675"/>
                  </a:cubicBezTo>
                  <a:cubicBezTo>
                    <a:pt x="6512" y="1352"/>
                    <a:pt x="6683" y="362"/>
                    <a:pt x="6264" y="152"/>
                  </a:cubicBezTo>
                  <a:cubicBezTo>
                    <a:pt x="6062" y="43"/>
                    <a:pt x="5822" y="0"/>
                    <a:pt x="557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26"/>
            <p:cNvSpPr/>
            <p:nvPr/>
          </p:nvSpPr>
          <p:spPr>
            <a:xfrm>
              <a:off x="4031190" y="3694402"/>
              <a:ext cx="68550" cy="742125"/>
            </a:xfrm>
            <a:custGeom>
              <a:rect b="b" l="l" r="r" t="t"/>
              <a:pathLst>
                <a:path extrusionOk="0" h="29685" w="2742">
                  <a:moveTo>
                    <a:pt x="2247" y="0"/>
                  </a:moveTo>
                  <a:cubicBezTo>
                    <a:pt x="2229" y="0"/>
                    <a:pt x="2210" y="1"/>
                    <a:pt x="2190" y="4"/>
                  </a:cubicBezTo>
                  <a:cubicBezTo>
                    <a:pt x="724" y="176"/>
                    <a:pt x="838" y="1127"/>
                    <a:pt x="762" y="1813"/>
                  </a:cubicBezTo>
                  <a:cubicBezTo>
                    <a:pt x="686" y="2498"/>
                    <a:pt x="476" y="15710"/>
                    <a:pt x="172" y="18319"/>
                  </a:cubicBezTo>
                  <a:cubicBezTo>
                    <a:pt x="0" y="19746"/>
                    <a:pt x="476" y="26200"/>
                    <a:pt x="571" y="27800"/>
                  </a:cubicBezTo>
                  <a:cubicBezTo>
                    <a:pt x="724" y="27819"/>
                    <a:pt x="971" y="27990"/>
                    <a:pt x="1162" y="28123"/>
                  </a:cubicBezTo>
                  <a:cubicBezTo>
                    <a:pt x="1657" y="28485"/>
                    <a:pt x="1676" y="29018"/>
                    <a:pt x="1733" y="29361"/>
                  </a:cubicBezTo>
                  <a:cubicBezTo>
                    <a:pt x="1733" y="29418"/>
                    <a:pt x="1676" y="29513"/>
                    <a:pt x="1676" y="29551"/>
                  </a:cubicBezTo>
                  <a:cubicBezTo>
                    <a:pt x="1676" y="29589"/>
                    <a:pt x="1714" y="29627"/>
                    <a:pt x="1752" y="29684"/>
                  </a:cubicBezTo>
                  <a:cubicBezTo>
                    <a:pt x="1847" y="29627"/>
                    <a:pt x="1923" y="29551"/>
                    <a:pt x="1999" y="29418"/>
                  </a:cubicBezTo>
                  <a:cubicBezTo>
                    <a:pt x="2190" y="28980"/>
                    <a:pt x="1752" y="27800"/>
                    <a:pt x="1561" y="27133"/>
                  </a:cubicBezTo>
                  <a:cubicBezTo>
                    <a:pt x="1352" y="26467"/>
                    <a:pt x="1333" y="21517"/>
                    <a:pt x="1371" y="19347"/>
                  </a:cubicBezTo>
                  <a:cubicBezTo>
                    <a:pt x="1447" y="17176"/>
                    <a:pt x="2209" y="10209"/>
                    <a:pt x="2228" y="8724"/>
                  </a:cubicBezTo>
                  <a:cubicBezTo>
                    <a:pt x="2247" y="7258"/>
                    <a:pt x="2037" y="3583"/>
                    <a:pt x="1961" y="2936"/>
                  </a:cubicBezTo>
                  <a:cubicBezTo>
                    <a:pt x="1904" y="2232"/>
                    <a:pt x="2666" y="2175"/>
                    <a:pt x="2704" y="1546"/>
                  </a:cubicBezTo>
                  <a:cubicBezTo>
                    <a:pt x="2740" y="959"/>
                    <a:pt x="2742" y="0"/>
                    <a:pt x="224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26"/>
            <p:cNvSpPr/>
            <p:nvPr/>
          </p:nvSpPr>
          <p:spPr>
            <a:xfrm>
              <a:off x="3986440" y="4445027"/>
              <a:ext cx="108550" cy="40950"/>
            </a:xfrm>
            <a:custGeom>
              <a:rect b="b" l="l" r="r" t="t"/>
              <a:pathLst>
                <a:path extrusionOk="0" h="1638" w="4342">
                  <a:moveTo>
                    <a:pt x="2914" y="1"/>
                  </a:moveTo>
                  <a:cubicBezTo>
                    <a:pt x="2623" y="1"/>
                    <a:pt x="2225" y="45"/>
                    <a:pt x="1619" y="135"/>
                  </a:cubicBezTo>
                  <a:cubicBezTo>
                    <a:pt x="210" y="326"/>
                    <a:pt x="477" y="459"/>
                    <a:pt x="248" y="859"/>
                  </a:cubicBezTo>
                  <a:cubicBezTo>
                    <a:pt x="1" y="1297"/>
                    <a:pt x="248" y="1563"/>
                    <a:pt x="458" y="1620"/>
                  </a:cubicBezTo>
                  <a:cubicBezTo>
                    <a:pt x="493" y="1632"/>
                    <a:pt x="520" y="1637"/>
                    <a:pt x="542" y="1637"/>
                  </a:cubicBezTo>
                  <a:cubicBezTo>
                    <a:pt x="661" y="1637"/>
                    <a:pt x="622" y="1474"/>
                    <a:pt x="896" y="1297"/>
                  </a:cubicBezTo>
                  <a:cubicBezTo>
                    <a:pt x="997" y="1231"/>
                    <a:pt x="1114" y="1208"/>
                    <a:pt x="1226" y="1208"/>
                  </a:cubicBezTo>
                  <a:cubicBezTo>
                    <a:pt x="1471" y="1208"/>
                    <a:pt x="1695" y="1316"/>
                    <a:pt x="1695" y="1316"/>
                  </a:cubicBezTo>
                  <a:cubicBezTo>
                    <a:pt x="1695" y="1316"/>
                    <a:pt x="1638" y="1239"/>
                    <a:pt x="2247" y="954"/>
                  </a:cubicBezTo>
                  <a:cubicBezTo>
                    <a:pt x="2393" y="883"/>
                    <a:pt x="2537" y="857"/>
                    <a:pt x="2674" y="857"/>
                  </a:cubicBezTo>
                  <a:cubicBezTo>
                    <a:pt x="3079" y="857"/>
                    <a:pt x="3426" y="1088"/>
                    <a:pt x="3603" y="1088"/>
                  </a:cubicBezTo>
                  <a:cubicBezTo>
                    <a:pt x="3608" y="1088"/>
                    <a:pt x="3613" y="1088"/>
                    <a:pt x="3618" y="1087"/>
                  </a:cubicBezTo>
                  <a:cubicBezTo>
                    <a:pt x="3865" y="1087"/>
                    <a:pt x="4208" y="954"/>
                    <a:pt x="4265" y="668"/>
                  </a:cubicBezTo>
                  <a:cubicBezTo>
                    <a:pt x="4341" y="326"/>
                    <a:pt x="4170" y="535"/>
                    <a:pt x="3732" y="230"/>
                  </a:cubicBezTo>
                  <a:cubicBezTo>
                    <a:pt x="3493" y="79"/>
                    <a:pt x="3298" y="1"/>
                    <a:pt x="2914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26"/>
            <p:cNvSpPr/>
            <p:nvPr/>
          </p:nvSpPr>
          <p:spPr>
            <a:xfrm>
              <a:off x="4034515" y="4470652"/>
              <a:ext cx="49525" cy="25300"/>
            </a:xfrm>
            <a:custGeom>
              <a:rect b="b" l="l" r="r" t="t"/>
              <a:pathLst>
                <a:path extrusionOk="0" h="1012" w="1981">
                  <a:moveTo>
                    <a:pt x="912" y="0"/>
                  </a:moveTo>
                  <a:cubicBezTo>
                    <a:pt x="881" y="0"/>
                    <a:pt x="850" y="2"/>
                    <a:pt x="819" y="5"/>
                  </a:cubicBezTo>
                  <a:cubicBezTo>
                    <a:pt x="438" y="62"/>
                    <a:pt x="1" y="291"/>
                    <a:pt x="58" y="405"/>
                  </a:cubicBezTo>
                  <a:cubicBezTo>
                    <a:pt x="90" y="517"/>
                    <a:pt x="422" y="1011"/>
                    <a:pt x="615" y="1011"/>
                  </a:cubicBezTo>
                  <a:cubicBezTo>
                    <a:pt x="651" y="1011"/>
                    <a:pt x="681" y="995"/>
                    <a:pt x="705" y="957"/>
                  </a:cubicBezTo>
                  <a:cubicBezTo>
                    <a:pt x="838" y="728"/>
                    <a:pt x="1543" y="843"/>
                    <a:pt x="1581" y="747"/>
                  </a:cubicBezTo>
                  <a:cubicBezTo>
                    <a:pt x="1600" y="652"/>
                    <a:pt x="1809" y="728"/>
                    <a:pt x="1904" y="595"/>
                  </a:cubicBezTo>
                  <a:cubicBezTo>
                    <a:pt x="1980" y="481"/>
                    <a:pt x="1866" y="367"/>
                    <a:pt x="1714" y="272"/>
                  </a:cubicBezTo>
                  <a:cubicBezTo>
                    <a:pt x="1574" y="184"/>
                    <a:pt x="1258" y="0"/>
                    <a:pt x="91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26"/>
            <p:cNvSpPr/>
            <p:nvPr/>
          </p:nvSpPr>
          <p:spPr>
            <a:xfrm>
              <a:off x="4083065" y="4471152"/>
              <a:ext cx="23725" cy="16400"/>
            </a:xfrm>
            <a:custGeom>
              <a:rect b="b" l="l" r="r" t="t"/>
              <a:pathLst>
                <a:path extrusionOk="0" h="656" w="949">
                  <a:moveTo>
                    <a:pt x="518" y="1"/>
                  </a:moveTo>
                  <a:cubicBezTo>
                    <a:pt x="504" y="1"/>
                    <a:pt x="490" y="2"/>
                    <a:pt x="476" y="4"/>
                  </a:cubicBezTo>
                  <a:cubicBezTo>
                    <a:pt x="210" y="80"/>
                    <a:pt x="0" y="347"/>
                    <a:pt x="77" y="461"/>
                  </a:cubicBezTo>
                  <a:cubicBezTo>
                    <a:pt x="190" y="606"/>
                    <a:pt x="454" y="656"/>
                    <a:pt x="624" y="656"/>
                  </a:cubicBezTo>
                  <a:cubicBezTo>
                    <a:pt x="654" y="656"/>
                    <a:pt x="682" y="654"/>
                    <a:pt x="705" y="651"/>
                  </a:cubicBezTo>
                  <a:cubicBezTo>
                    <a:pt x="857" y="632"/>
                    <a:pt x="857" y="632"/>
                    <a:pt x="895" y="442"/>
                  </a:cubicBezTo>
                  <a:cubicBezTo>
                    <a:pt x="949" y="263"/>
                    <a:pt x="734" y="1"/>
                    <a:pt x="518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26"/>
            <p:cNvSpPr/>
            <p:nvPr/>
          </p:nvSpPr>
          <p:spPr>
            <a:xfrm>
              <a:off x="4004540" y="4505277"/>
              <a:ext cx="57125" cy="64675"/>
            </a:xfrm>
            <a:custGeom>
              <a:rect b="b" l="l" r="r" t="t"/>
              <a:pathLst>
                <a:path extrusionOk="0" h="2587" w="2285">
                  <a:moveTo>
                    <a:pt x="1412" y="1"/>
                  </a:moveTo>
                  <a:cubicBezTo>
                    <a:pt x="1115" y="1"/>
                    <a:pt x="814" y="75"/>
                    <a:pt x="571" y="86"/>
                  </a:cubicBezTo>
                  <a:cubicBezTo>
                    <a:pt x="152" y="124"/>
                    <a:pt x="0" y="467"/>
                    <a:pt x="19" y="714"/>
                  </a:cubicBezTo>
                  <a:cubicBezTo>
                    <a:pt x="38" y="943"/>
                    <a:pt x="438" y="1133"/>
                    <a:pt x="686" y="1400"/>
                  </a:cubicBezTo>
                  <a:cubicBezTo>
                    <a:pt x="914" y="1666"/>
                    <a:pt x="666" y="2313"/>
                    <a:pt x="724" y="2466"/>
                  </a:cubicBezTo>
                  <a:cubicBezTo>
                    <a:pt x="752" y="2529"/>
                    <a:pt x="799" y="2551"/>
                    <a:pt x="863" y="2551"/>
                  </a:cubicBezTo>
                  <a:cubicBezTo>
                    <a:pt x="971" y="2551"/>
                    <a:pt x="1130" y="2490"/>
                    <a:pt x="1333" y="2466"/>
                  </a:cubicBezTo>
                  <a:cubicBezTo>
                    <a:pt x="1554" y="2466"/>
                    <a:pt x="1806" y="2586"/>
                    <a:pt x="1964" y="2586"/>
                  </a:cubicBezTo>
                  <a:cubicBezTo>
                    <a:pt x="2023" y="2586"/>
                    <a:pt x="2068" y="2569"/>
                    <a:pt x="2094" y="2523"/>
                  </a:cubicBezTo>
                  <a:cubicBezTo>
                    <a:pt x="2190" y="2351"/>
                    <a:pt x="1847" y="1419"/>
                    <a:pt x="1828" y="1114"/>
                  </a:cubicBezTo>
                  <a:cubicBezTo>
                    <a:pt x="1809" y="809"/>
                    <a:pt x="2285" y="391"/>
                    <a:pt x="2094" y="219"/>
                  </a:cubicBezTo>
                  <a:cubicBezTo>
                    <a:pt x="1890" y="49"/>
                    <a:pt x="1652" y="1"/>
                    <a:pt x="1412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26"/>
            <p:cNvSpPr/>
            <p:nvPr/>
          </p:nvSpPr>
          <p:spPr>
            <a:xfrm>
              <a:off x="4019290" y="4571677"/>
              <a:ext cx="65700" cy="58625"/>
            </a:xfrm>
            <a:custGeom>
              <a:rect b="b" l="l" r="r" t="t"/>
              <a:pathLst>
                <a:path extrusionOk="0" h="2345" w="2628">
                  <a:moveTo>
                    <a:pt x="935" y="1"/>
                  </a:moveTo>
                  <a:cubicBezTo>
                    <a:pt x="712" y="1"/>
                    <a:pt x="499" y="46"/>
                    <a:pt x="362" y="114"/>
                  </a:cubicBezTo>
                  <a:cubicBezTo>
                    <a:pt x="0" y="248"/>
                    <a:pt x="19" y="723"/>
                    <a:pt x="96" y="933"/>
                  </a:cubicBezTo>
                  <a:cubicBezTo>
                    <a:pt x="172" y="1161"/>
                    <a:pt x="591" y="1180"/>
                    <a:pt x="876" y="1371"/>
                  </a:cubicBezTo>
                  <a:cubicBezTo>
                    <a:pt x="1162" y="1561"/>
                    <a:pt x="1047" y="2208"/>
                    <a:pt x="1162" y="2323"/>
                  </a:cubicBezTo>
                  <a:cubicBezTo>
                    <a:pt x="1177" y="2338"/>
                    <a:pt x="1194" y="2344"/>
                    <a:pt x="1213" y="2344"/>
                  </a:cubicBezTo>
                  <a:cubicBezTo>
                    <a:pt x="1340" y="2344"/>
                    <a:pt x="1551" y="2048"/>
                    <a:pt x="1733" y="1866"/>
                  </a:cubicBezTo>
                  <a:cubicBezTo>
                    <a:pt x="1787" y="1811"/>
                    <a:pt x="1874" y="1793"/>
                    <a:pt x="1973" y="1793"/>
                  </a:cubicBezTo>
                  <a:cubicBezTo>
                    <a:pt x="2176" y="1793"/>
                    <a:pt x="2428" y="1870"/>
                    <a:pt x="2552" y="1870"/>
                  </a:cubicBezTo>
                  <a:cubicBezTo>
                    <a:pt x="2599" y="1870"/>
                    <a:pt x="2628" y="1859"/>
                    <a:pt x="2628" y="1828"/>
                  </a:cubicBezTo>
                  <a:cubicBezTo>
                    <a:pt x="2628" y="1656"/>
                    <a:pt x="2018" y="1314"/>
                    <a:pt x="1847" y="1123"/>
                  </a:cubicBezTo>
                  <a:cubicBezTo>
                    <a:pt x="1657" y="933"/>
                    <a:pt x="1847" y="419"/>
                    <a:pt x="1676" y="248"/>
                  </a:cubicBezTo>
                  <a:cubicBezTo>
                    <a:pt x="1497" y="69"/>
                    <a:pt x="1209" y="1"/>
                    <a:pt x="935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26"/>
            <p:cNvSpPr/>
            <p:nvPr/>
          </p:nvSpPr>
          <p:spPr>
            <a:xfrm>
              <a:off x="4049390" y="4620002"/>
              <a:ext cx="47025" cy="36825"/>
            </a:xfrm>
            <a:custGeom>
              <a:rect b="b" l="l" r="r" t="t"/>
              <a:pathLst>
                <a:path extrusionOk="0" h="1473" w="1881">
                  <a:moveTo>
                    <a:pt x="702" y="0"/>
                  </a:moveTo>
                  <a:cubicBezTo>
                    <a:pt x="198" y="0"/>
                    <a:pt x="0" y="548"/>
                    <a:pt x="15" y="694"/>
                  </a:cubicBezTo>
                  <a:cubicBezTo>
                    <a:pt x="34" y="770"/>
                    <a:pt x="96" y="785"/>
                    <a:pt x="177" y="785"/>
                  </a:cubicBezTo>
                  <a:cubicBezTo>
                    <a:pt x="225" y="785"/>
                    <a:pt x="281" y="780"/>
                    <a:pt x="338" y="780"/>
                  </a:cubicBezTo>
                  <a:cubicBezTo>
                    <a:pt x="376" y="780"/>
                    <a:pt x="415" y="782"/>
                    <a:pt x="453" y="789"/>
                  </a:cubicBezTo>
                  <a:cubicBezTo>
                    <a:pt x="643" y="847"/>
                    <a:pt x="548" y="1189"/>
                    <a:pt x="833" y="1380"/>
                  </a:cubicBezTo>
                  <a:cubicBezTo>
                    <a:pt x="946" y="1446"/>
                    <a:pt x="1081" y="1473"/>
                    <a:pt x="1214" y="1473"/>
                  </a:cubicBezTo>
                  <a:cubicBezTo>
                    <a:pt x="1464" y="1473"/>
                    <a:pt x="1704" y="1377"/>
                    <a:pt x="1766" y="1265"/>
                  </a:cubicBezTo>
                  <a:cubicBezTo>
                    <a:pt x="1880" y="1094"/>
                    <a:pt x="1652" y="961"/>
                    <a:pt x="1481" y="866"/>
                  </a:cubicBezTo>
                  <a:cubicBezTo>
                    <a:pt x="1309" y="751"/>
                    <a:pt x="1557" y="371"/>
                    <a:pt x="1252" y="180"/>
                  </a:cubicBezTo>
                  <a:cubicBezTo>
                    <a:pt x="1039" y="51"/>
                    <a:pt x="856" y="0"/>
                    <a:pt x="70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26"/>
            <p:cNvSpPr/>
            <p:nvPr/>
          </p:nvSpPr>
          <p:spPr>
            <a:xfrm>
              <a:off x="4106890" y="4613052"/>
              <a:ext cx="46150" cy="33150"/>
            </a:xfrm>
            <a:custGeom>
              <a:rect b="b" l="l" r="r" t="t"/>
              <a:pathLst>
                <a:path extrusionOk="0" h="1326" w="1846">
                  <a:moveTo>
                    <a:pt x="702" y="1"/>
                  </a:moveTo>
                  <a:cubicBezTo>
                    <a:pt x="347" y="1"/>
                    <a:pt x="0" y="461"/>
                    <a:pt x="37" y="591"/>
                  </a:cubicBezTo>
                  <a:cubicBezTo>
                    <a:pt x="86" y="737"/>
                    <a:pt x="203" y="786"/>
                    <a:pt x="412" y="786"/>
                  </a:cubicBezTo>
                  <a:cubicBezTo>
                    <a:pt x="449" y="786"/>
                    <a:pt x="489" y="785"/>
                    <a:pt x="532" y="782"/>
                  </a:cubicBezTo>
                  <a:cubicBezTo>
                    <a:pt x="541" y="781"/>
                    <a:pt x="550" y="781"/>
                    <a:pt x="559" y="781"/>
                  </a:cubicBezTo>
                  <a:cubicBezTo>
                    <a:pt x="811" y="781"/>
                    <a:pt x="974" y="1034"/>
                    <a:pt x="1084" y="1163"/>
                  </a:cubicBezTo>
                  <a:cubicBezTo>
                    <a:pt x="1153" y="1255"/>
                    <a:pt x="1292" y="1326"/>
                    <a:pt x="1424" y="1326"/>
                  </a:cubicBezTo>
                  <a:cubicBezTo>
                    <a:pt x="1511" y="1326"/>
                    <a:pt x="1595" y="1295"/>
                    <a:pt x="1656" y="1220"/>
                  </a:cubicBezTo>
                  <a:cubicBezTo>
                    <a:pt x="1846" y="972"/>
                    <a:pt x="1275" y="782"/>
                    <a:pt x="1123" y="649"/>
                  </a:cubicBezTo>
                  <a:cubicBezTo>
                    <a:pt x="989" y="515"/>
                    <a:pt x="1103" y="39"/>
                    <a:pt x="723" y="1"/>
                  </a:cubicBezTo>
                  <a:cubicBezTo>
                    <a:pt x="716" y="1"/>
                    <a:pt x="709" y="1"/>
                    <a:pt x="702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26"/>
            <p:cNvSpPr/>
            <p:nvPr/>
          </p:nvSpPr>
          <p:spPr>
            <a:xfrm>
              <a:off x="4081640" y="4571552"/>
              <a:ext cx="43325" cy="42600"/>
            </a:xfrm>
            <a:custGeom>
              <a:rect b="b" l="l" r="r" t="t"/>
              <a:pathLst>
                <a:path extrusionOk="0" h="1704" w="1733">
                  <a:moveTo>
                    <a:pt x="747" y="0"/>
                  </a:moveTo>
                  <a:cubicBezTo>
                    <a:pt x="510" y="0"/>
                    <a:pt x="239" y="148"/>
                    <a:pt x="153" y="272"/>
                  </a:cubicBezTo>
                  <a:cubicBezTo>
                    <a:pt x="0" y="443"/>
                    <a:pt x="153" y="633"/>
                    <a:pt x="381" y="786"/>
                  </a:cubicBezTo>
                  <a:cubicBezTo>
                    <a:pt x="629" y="919"/>
                    <a:pt x="952" y="1204"/>
                    <a:pt x="1066" y="1395"/>
                  </a:cubicBezTo>
                  <a:cubicBezTo>
                    <a:pt x="1141" y="1543"/>
                    <a:pt x="1250" y="1703"/>
                    <a:pt x="1375" y="1703"/>
                  </a:cubicBezTo>
                  <a:cubicBezTo>
                    <a:pt x="1411" y="1703"/>
                    <a:pt x="1448" y="1691"/>
                    <a:pt x="1485" y="1661"/>
                  </a:cubicBezTo>
                  <a:cubicBezTo>
                    <a:pt x="1733" y="1414"/>
                    <a:pt x="1485" y="1071"/>
                    <a:pt x="1333" y="919"/>
                  </a:cubicBezTo>
                  <a:cubicBezTo>
                    <a:pt x="1162" y="748"/>
                    <a:pt x="1295" y="481"/>
                    <a:pt x="1066" y="157"/>
                  </a:cubicBezTo>
                  <a:cubicBezTo>
                    <a:pt x="993" y="44"/>
                    <a:pt x="875" y="0"/>
                    <a:pt x="74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26"/>
            <p:cNvSpPr/>
            <p:nvPr/>
          </p:nvSpPr>
          <p:spPr>
            <a:xfrm>
              <a:off x="4049265" y="4492602"/>
              <a:ext cx="55725" cy="78250"/>
            </a:xfrm>
            <a:custGeom>
              <a:rect b="b" l="l" r="r" t="t"/>
              <a:pathLst>
                <a:path extrusionOk="0" h="3130" w="2229">
                  <a:moveTo>
                    <a:pt x="708" y="0"/>
                  </a:moveTo>
                  <a:cubicBezTo>
                    <a:pt x="552" y="0"/>
                    <a:pt x="385" y="47"/>
                    <a:pt x="267" y="98"/>
                  </a:cubicBezTo>
                  <a:cubicBezTo>
                    <a:pt x="1" y="231"/>
                    <a:pt x="96" y="612"/>
                    <a:pt x="153" y="955"/>
                  </a:cubicBezTo>
                  <a:cubicBezTo>
                    <a:pt x="172" y="1335"/>
                    <a:pt x="610" y="1792"/>
                    <a:pt x="896" y="2059"/>
                  </a:cubicBezTo>
                  <a:cubicBezTo>
                    <a:pt x="1181" y="2325"/>
                    <a:pt x="1238" y="2668"/>
                    <a:pt x="1314" y="2896"/>
                  </a:cubicBezTo>
                  <a:cubicBezTo>
                    <a:pt x="1379" y="3075"/>
                    <a:pt x="1528" y="3129"/>
                    <a:pt x="1700" y="3129"/>
                  </a:cubicBezTo>
                  <a:cubicBezTo>
                    <a:pt x="1730" y="3129"/>
                    <a:pt x="1760" y="3128"/>
                    <a:pt x="1790" y="3125"/>
                  </a:cubicBezTo>
                  <a:cubicBezTo>
                    <a:pt x="2133" y="3087"/>
                    <a:pt x="2228" y="2954"/>
                    <a:pt x="2133" y="2535"/>
                  </a:cubicBezTo>
                  <a:cubicBezTo>
                    <a:pt x="2057" y="2078"/>
                    <a:pt x="1752" y="1716"/>
                    <a:pt x="1524" y="1488"/>
                  </a:cubicBezTo>
                  <a:cubicBezTo>
                    <a:pt x="1333" y="1240"/>
                    <a:pt x="1219" y="745"/>
                    <a:pt x="1124" y="307"/>
                  </a:cubicBezTo>
                  <a:cubicBezTo>
                    <a:pt x="1082" y="74"/>
                    <a:pt x="904" y="0"/>
                    <a:pt x="708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26"/>
            <p:cNvSpPr/>
            <p:nvPr/>
          </p:nvSpPr>
          <p:spPr>
            <a:xfrm>
              <a:off x="4077690" y="4488377"/>
              <a:ext cx="57750" cy="82250"/>
            </a:xfrm>
            <a:custGeom>
              <a:rect b="b" l="l" r="r" t="t"/>
              <a:pathLst>
                <a:path extrusionOk="0" h="3290" w="2310">
                  <a:moveTo>
                    <a:pt x="449" y="0"/>
                  </a:moveTo>
                  <a:cubicBezTo>
                    <a:pt x="269" y="0"/>
                    <a:pt x="0" y="183"/>
                    <a:pt x="44" y="343"/>
                  </a:cubicBezTo>
                  <a:cubicBezTo>
                    <a:pt x="82" y="552"/>
                    <a:pt x="349" y="1067"/>
                    <a:pt x="539" y="1257"/>
                  </a:cubicBezTo>
                  <a:cubicBezTo>
                    <a:pt x="729" y="1447"/>
                    <a:pt x="844" y="2133"/>
                    <a:pt x="1015" y="2323"/>
                  </a:cubicBezTo>
                  <a:cubicBezTo>
                    <a:pt x="1186" y="2532"/>
                    <a:pt x="1205" y="3199"/>
                    <a:pt x="1301" y="3275"/>
                  </a:cubicBezTo>
                  <a:cubicBezTo>
                    <a:pt x="1313" y="3285"/>
                    <a:pt x="1327" y="3289"/>
                    <a:pt x="1341" y="3289"/>
                  </a:cubicBezTo>
                  <a:cubicBezTo>
                    <a:pt x="1439" y="3289"/>
                    <a:pt x="1579" y="3091"/>
                    <a:pt x="1662" y="3008"/>
                  </a:cubicBezTo>
                  <a:cubicBezTo>
                    <a:pt x="1757" y="2913"/>
                    <a:pt x="2119" y="2970"/>
                    <a:pt x="2157" y="2875"/>
                  </a:cubicBezTo>
                  <a:cubicBezTo>
                    <a:pt x="2310" y="2609"/>
                    <a:pt x="1872" y="2456"/>
                    <a:pt x="1700" y="2304"/>
                  </a:cubicBezTo>
                  <a:cubicBezTo>
                    <a:pt x="1529" y="2133"/>
                    <a:pt x="1453" y="1676"/>
                    <a:pt x="1301" y="1295"/>
                  </a:cubicBezTo>
                  <a:cubicBezTo>
                    <a:pt x="1148" y="914"/>
                    <a:pt x="710" y="229"/>
                    <a:pt x="577" y="58"/>
                  </a:cubicBezTo>
                  <a:cubicBezTo>
                    <a:pt x="550" y="17"/>
                    <a:pt x="504" y="0"/>
                    <a:pt x="449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26"/>
            <p:cNvSpPr/>
            <p:nvPr/>
          </p:nvSpPr>
          <p:spPr>
            <a:xfrm>
              <a:off x="4097815" y="4490277"/>
              <a:ext cx="50950" cy="67850"/>
            </a:xfrm>
            <a:custGeom>
              <a:rect b="b" l="l" r="r" t="t"/>
              <a:pathLst>
                <a:path extrusionOk="0" h="2714" w="2038">
                  <a:moveTo>
                    <a:pt x="172" y="1"/>
                  </a:moveTo>
                  <a:cubicBezTo>
                    <a:pt x="1" y="1"/>
                    <a:pt x="1" y="286"/>
                    <a:pt x="96" y="515"/>
                  </a:cubicBezTo>
                  <a:cubicBezTo>
                    <a:pt x="172" y="705"/>
                    <a:pt x="667" y="1505"/>
                    <a:pt x="838" y="1676"/>
                  </a:cubicBezTo>
                  <a:cubicBezTo>
                    <a:pt x="991" y="1847"/>
                    <a:pt x="1086" y="2323"/>
                    <a:pt x="1219" y="2456"/>
                  </a:cubicBezTo>
                  <a:cubicBezTo>
                    <a:pt x="1308" y="2545"/>
                    <a:pt x="1431" y="2714"/>
                    <a:pt x="1508" y="2714"/>
                  </a:cubicBezTo>
                  <a:cubicBezTo>
                    <a:pt x="1530" y="2714"/>
                    <a:pt x="1549" y="2700"/>
                    <a:pt x="1562" y="2666"/>
                  </a:cubicBezTo>
                  <a:cubicBezTo>
                    <a:pt x="1638" y="2533"/>
                    <a:pt x="1809" y="2514"/>
                    <a:pt x="1923" y="2437"/>
                  </a:cubicBezTo>
                  <a:cubicBezTo>
                    <a:pt x="2038" y="2361"/>
                    <a:pt x="2000" y="2323"/>
                    <a:pt x="1904" y="2152"/>
                  </a:cubicBezTo>
                  <a:cubicBezTo>
                    <a:pt x="1790" y="2000"/>
                    <a:pt x="1371" y="1657"/>
                    <a:pt x="1238" y="1562"/>
                  </a:cubicBezTo>
                  <a:cubicBezTo>
                    <a:pt x="1067" y="1466"/>
                    <a:pt x="819" y="762"/>
                    <a:pt x="610" y="515"/>
                  </a:cubicBezTo>
                  <a:cubicBezTo>
                    <a:pt x="400" y="248"/>
                    <a:pt x="324" y="1"/>
                    <a:pt x="172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26"/>
            <p:cNvSpPr/>
            <p:nvPr/>
          </p:nvSpPr>
          <p:spPr>
            <a:xfrm>
              <a:off x="4116865" y="4504852"/>
              <a:ext cx="40000" cy="43425"/>
            </a:xfrm>
            <a:custGeom>
              <a:rect b="b" l="l" r="r" t="t"/>
              <a:pathLst>
                <a:path extrusionOk="0" h="1737" w="1600">
                  <a:moveTo>
                    <a:pt x="112" y="0"/>
                  </a:moveTo>
                  <a:cubicBezTo>
                    <a:pt x="24" y="0"/>
                    <a:pt x="0" y="122"/>
                    <a:pt x="0" y="122"/>
                  </a:cubicBezTo>
                  <a:cubicBezTo>
                    <a:pt x="0" y="122"/>
                    <a:pt x="1085" y="1645"/>
                    <a:pt x="1238" y="1702"/>
                  </a:cubicBezTo>
                  <a:cubicBezTo>
                    <a:pt x="1268" y="1727"/>
                    <a:pt x="1294" y="1736"/>
                    <a:pt x="1316" y="1736"/>
                  </a:cubicBezTo>
                  <a:cubicBezTo>
                    <a:pt x="1378" y="1736"/>
                    <a:pt x="1409" y="1664"/>
                    <a:pt x="1409" y="1664"/>
                  </a:cubicBezTo>
                  <a:cubicBezTo>
                    <a:pt x="1409" y="1664"/>
                    <a:pt x="1599" y="1550"/>
                    <a:pt x="1504" y="1321"/>
                  </a:cubicBezTo>
                  <a:cubicBezTo>
                    <a:pt x="1409" y="1112"/>
                    <a:pt x="1180" y="1188"/>
                    <a:pt x="1047" y="1017"/>
                  </a:cubicBezTo>
                  <a:cubicBezTo>
                    <a:pt x="933" y="845"/>
                    <a:pt x="666" y="693"/>
                    <a:pt x="590" y="503"/>
                  </a:cubicBezTo>
                  <a:cubicBezTo>
                    <a:pt x="495" y="312"/>
                    <a:pt x="324" y="122"/>
                    <a:pt x="190" y="27"/>
                  </a:cubicBezTo>
                  <a:cubicBezTo>
                    <a:pt x="160" y="8"/>
                    <a:pt x="134" y="0"/>
                    <a:pt x="11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26"/>
            <p:cNvSpPr/>
            <p:nvPr/>
          </p:nvSpPr>
          <p:spPr>
            <a:xfrm>
              <a:off x="4105915" y="4567377"/>
              <a:ext cx="53325" cy="41525"/>
            </a:xfrm>
            <a:custGeom>
              <a:rect b="b" l="l" r="r" t="t"/>
              <a:pathLst>
                <a:path extrusionOk="0" h="1661" w="2133">
                  <a:moveTo>
                    <a:pt x="801" y="0"/>
                  </a:moveTo>
                  <a:cubicBezTo>
                    <a:pt x="650" y="0"/>
                    <a:pt x="501" y="65"/>
                    <a:pt x="343" y="115"/>
                  </a:cubicBezTo>
                  <a:cubicBezTo>
                    <a:pt x="0" y="229"/>
                    <a:pt x="229" y="610"/>
                    <a:pt x="381" y="819"/>
                  </a:cubicBezTo>
                  <a:cubicBezTo>
                    <a:pt x="552" y="1048"/>
                    <a:pt x="724" y="991"/>
                    <a:pt x="1028" y="1086"/>
                  </a:cubicBezTo>
                  <a:cubicBezTo>
                    <a:pt x="1333" y="1181"/>
                    <a:pt x="1333" y="1448"/>
                    <a:pt x="1504" y="1581"/>
                  </a:cubicBezTo>
                  <a:cubicBezTo>
                    <a:pt x="1565" y="1635"/>
                    <a:pt x="1618" y="1660"/>
                    <a:pt x="1669" y="1660"/>
                  </a:cubicBezTo>
                  <a:cubicBezTo>
                    <a:pt x="1761" y="1660"/>
                    <a:pt x="1844" y="1576"/>
                    <a:pt x="1942" y="1429"/>
                  </a:cubicBezTo>
                  <a:cubicBezTo>
                    <a:pt x="2132" y="1086"/>
                    <a:pt x="1580" y="591"/>
                    <a:pt x="1238" y="229"/>
                  </a:cubicBezTo>
                  <a:cubicBezTo>
                    <a:pt x="1082" y="56"/>
                    <a:pt x="940" y="0"/>
                    <a:pt x="801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26"/>
            <p:cNvSpPr/>
            <p:nvPr/>
          </p:nvSpPr>
          <p:spPr>
            <a:xfrm>
              <a:off x="4136840" y="4553877"/>
              <a:ext cx="34775" cy="50125"/>
            </a:xfrm>
            <a:custGeom>
              <a:rect b="b" l="l" r="r" t="t"/>
              <a:pathLst>
                <a:path extrusionOk="0" h="2005" w="1391">
                  <a:moveTo>
                    <a:pt x="453" y="1"/>
                  </a:moveTo>
                  <a:cubicBezTo>
                    <a:pt x="272" y="1"/>
                    <a:pt x="55" y="338"/>
                    <a:pt x="39" y="503"/>
                  </a:cubicBezTo>
                  <a:cubicBezTo>
                    <a:pt x="1" y="693"/>
                    <a:pt x="381" y="1112"/>
                    <a:pt x="610" y="1321"/>
                  </a:cubicBezTo>
                  <a:cubicBezTo>
                    <a:pt x="819" y="1531"/>
                    <a:pt x="838" y="1911"/>
                    <a:pt x="991" y="1988"/>
                  </a:cubicBezTo>
                  <a:cubicBezTo>
                    <a:pt x="1012" y="2000"/>
                    <a:pt x="1031" y="2005"/>
                    <a:pt x="1048" y="2005"/>
                  </a:cubicBezTo>
                  <a:cubicBezTo>
                    <a:pt x="1141" y="2005"/>
                    <a:pt x="1184" y="1852"/>
                    <a:pt x="1200" y="1740"/>
                  </a:cubicBezTo>
                  <a:cubicBezTo>
                    <a:pt x="1219" y="1607"/>
                    <a:pt x="1390" y="1493"/>
                    <a:pt x="1371" y="1321"/>
                  </a:cubicBezTo>
                  <a:cubicBezTo>
                    <a:pt x="1314" y="1036"/>
                    <a:pt x="991" y="769"/>
                    <a:pt x="762" y="636"/>
                  </a:cubicBezTo>
                  <a:cubicBezTo>
                    <a:pt x="572" y="484"/>
                    <a:pt x="724" y="179"/>
                    <a:pt x="534" y="27"/>
                  </a:cubicBezTo>
                  <a:cubicBezTo>
                    <a:pt x="508" y="9"/>
                    <a:pt x="481" y="1"/>
                    <a:pt x="453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26"/>
            <p:cNvSpPr/>
            <p:nvPr/>
          </p:nvSpPr>
          <p:spPr>
            <a:xfrm>
              <a:off x="4154465" y="4555127"/>
              <a:ext cx="32375" cy="34325"/>
            </a:xfrm>
            <a:custGeom>
              <a:rect b="b" l="l" r="r" t="t"/>
              <a:pathLst>
                <a:path extrusionOk="0" h="1373" w="1295">
                  <a:moveTo>
                    <a:pt x="107" y="1"/>
                  </a:moveTo>
                  <a:cubicBezTo>
                    <a:pt x="74" y="1"/>
                    <a:pt x="50" y="11"/>
                    <a:pt x="38" y="34"/>
                  </a:cubicBezTo>
                  <a:cubicBezTo>
                    <a:pt x="0" y="148"/>
                    <a:pt x="152" y="357"/>
                    <a:pt x="286" y="434"/>
                  </a:cubicBezTo>
                  <a:cubicBezTo>
                    <a:pt x="419" y="510"/>
                    <a:pt x="590" y="776"/>
                    <a:pt x="724" y="929"/>
                  </a:cubicBezTo>
                  <a:cubicBezTo>
                    <a:pt x="876" y="1100"/>
                    <a:pt x="895" y="1347"/>
                    <a:pt x="1047" y="1366"/>
                  </a:cubicBezTo>
                  <a:cubicBezTo>
                    <a:pt x="1061" y="1370"/>
                    <a:pt x="1074" y="1372"/>
                    <a:pt x="1085" y="1372"/>
                  </a:cubicBezTo>
                  <a:cubicBezTo>
                    <a:pt x="1185" y="1372"/>
                    <a:pt x="1205" y="1232"/>
                    <a:pt x="1257" y="1062"/>
                  </a:cubicBezTo>
                  <a:cubicBezTo>
                    <a:pt x="1295" y="833"/>
                    <a:pt x="1180" y="967"/>
                    <a:pt x="1066" y="833"/>
                  </a:cubicBezTo>
                  <a:cubicBezTo>
                    <a:pt x="971" y="700"/>
                    <a:pt x="666" y="415"/>
                    <a:pt x="571" y="262"/>
                  </a:cubicBezTo>
                  <a:cubicBezTo>
                    <a:pt x="495" y="156"/>
                    <a:pt x="237" y="1"/>
                    <a:pt x="107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26"/>
            <p:cNvSpPr/>
            <p:nvPr/>
          </p:nvSpPr>
          <p:spPr>
            <a:xfrm>
              <a:off x="4185990" y="4583002"/>
              <a:ext cx="21800" cy="11050"/>
            </a:xfrm>
            <a:custGeom>
              <a:rect b="b" l="l" r="r" t="t"/>
              <a:pathLst>
                <a:path extrusionOk="0" h="442" w="872">
                  <a:moveTo>
                    <a:pt x="120" y="0"/>
                  </a:moveTo>
                  <a:cubicBezTo>
                    <a:pt x="1" y="0"/>
                    <a:pt x="35" y="236"/>
                    <a:pt x="53" y="290"/>
                  </a:cubicBezTo>
                  <a:cubicBezTo>
                    <a:pt x="91" y="366"/>
                    <a:pt x="395" y="442"/>
                    <a:pt x="605" y="442"/>
                  </a:cubicBezTo>
                  <a:cubicBezTo>
                    <a:pt x="795" y="442"/>
                    <a:pt x="871" y="328"/>
                    <a:pt x="871" y="232"/>
                  </a:cubicBezTo>
                  <a:cubicBezTo>
                    <a:pt x="871" y="161"/>
                    <a:pt x="827" y="144"/>
                    <a:pt x="769" y="144"/>
                  </a:cubicBezTo>
                  <a:cubicBezTo>
                    <a:pt x="718" y="144"/>
                    <a:pt x="658" y="156"/>
                    <a:pt x="605" y="156"/>
                  </a:cubicBezTo>
                  <a:cubicBezTo>
                    <a:pt x="491" y="156"/>
                    <a:pt x="300" y="80"/>
                    <a:pt x="148" y="4"/>
                  </a:cubicBezTo>
                  <a:cubicBezTo>
                    <a:pt x="138" y="1"/>
                    <a:pt x="129" y="0"/>
                    <a:pt x="120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26"/>
            <p:cNvSpPr/>
            <p:nvPr/>
          </p:nvSpPr>
          <p:spPr>
            <a:xfrm>
              <a:off x="4167315" y="4593427"/>
              <a:ext cx="38575" cy="19900"/>
            </a:xfrm>
            <a:custGeom>
              <a:rect b="b" l="l" r="r" t="t"/>
              <a:pathLst>
                <a:path extrusionOk="0" h="796" w="1543">
                  <a:moveTo>
                    <a:pt x="455" y="1"/>
                  </a:moveTo>
                  <a:cubicBezTo>
                    <a:pt x="314" y="1"/>
                    <a:pt x="170" y="96"/>
                    <a:pt x="95" y="215"/>
                  </a:cubicBezTo>
                  <a:cubicBezTo>
                    <a:pt x="0" y="348"/>
                    <a:pt x="0" y="558"/>
                    <a:pt x="171" y="558"/>
                  </a:cubicBezTo>
                  <a:cubicBezTo>
                    <a:pt x="214" y="558"/>
                    <a:pt x="265" y="557"/>
                    <a:pt x="321" y="557"/>
                  </a:cubicBezTo>
                  <a:cubicBezTo>
                    <a:pt x="487" y="557"/>
                    <a:pt x="690" y="567"/>
                    <a:pt x="819" y="653"/>
                  </a:cubicBezTo>
                  <a:cubicBezTo>
                    <a:pt x="906" y="741"/>
                    <a:pt x="1093" y="796"/>
                    <a:pt x="1243" y="796"/>
                  </a:cubicBezTo>
                  <a:cubicBezTo>
                    <a:pt x="1321" y="796"/>
                    <a:pt x="1389" y="781"/>
                    <a:pt x="1428" y="748"/>
                  </a:cubicBezTo>
                  <a:cubicBezTo>
                    <a:pt x="1542" y="691"/>
                    <a:pt x="1485" y="444"/>
                    <a:pt x="1352" y="425"/>
                  </a:cubicBezTo>
                  <a:cubicBezTo>
                    <a:pt x="1335" y="418"/>
                    <a:pt x="1314" y="415"/>
                    <a:pt x="1290" y="415"/>
                  </a:cubicBezTo>
                  <a:cubicBezTo>
                    <a:pt x="1223" y="415"/>
                    <a:pt x="1135" y="436"/>
                    <a:pt x="1052" y="436"/>
                  </a:cubicBezTo>
                  <a:cubicBezTo>
                    <a:pt x="1002" y="436"/>
                    <a:pt x="955" y="429"/>
                    <a:pt x="914" y="406"/>
                  </a:cubicBezTo>
                  <a:cubicBezTo>
                    <a:pt x="762" y="329"/>
                    <a:pt x="743" y="101"/>
                    <a:pt x="571" y="25"/>
                  </a:cubicBezTo>
                  <a:cubicBezTo>
                    <a:pt x="534" y="8"/>
                    <a:pt x="494" y="1"/>
                    <a:pt x="455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26"/>
            <p:cNvSpPr/>
            <p:nvPr/>
          </p:nvSpPr>
          <p:spPr>
            <a:xfrm>
              <a:off x="4145415" y="4606327"/>
              <a:ext cx="40000" cy="23025"/>
            </a:xfrm>
            <a:custGeom>
              <a:rect b="b" l="l" r="r" t="t"/>
              <a:pathLst>
                <a:path extrusionOk="0" h="921" w="1600">
                  <a:moveTo>
                    <a:pt x="609" y="1"/>
                  </a:moveTo>
                  <a:cubicBezTo>
                    <a:pt x="508" y="1"/>
                    <a:pt x="399" y="80"/>
                    <a:pt x="248" y="118"/>
                  </a:cubicBezTo>
                  <a:cubicBezTo>
                    <a:pt x="38" y="194"/>
                    <a:pt x="0" y="499"/>
                    <a:pt x="96" y="594"/>
                  </a:cubicBezTo>
                  <a:cubicBezTo>
                    <a:pt x="141" y="639"/>
                    <a:pt x="232" y="658"/>
                    <a:pt x="339" y="658"/>
                  </a:cubicBezTo>
                  <a:cubicBezTo>
                    <a:pt x="457" y="658"/>
                    <a:pt x="594" y="634"/>
                    <a:pt x="705" y="594"/>
                  </a:cubicBezTo>
                  <a:cubicBezTo>
                    <a:pt x="725" y="587"/>
                    <a:pt x="745" y="583"/>
                    <a:pt x="765" y="583"/>
                  </a:cubicBezTo>
                  <a:cubicBezTo>
                    <a:pt x="960" y="583"/>
                    <a:pt x="1178" y="883"/>
                    <a:pt x="1333" y="918"/>
                  </a:cubicBezTo>
                  <a:cubicBezTo>
                    <a:pt x="1348" y="919"/>
                    <a:pt x="1362" y="920"/>
                    <a:pt x="1375" y="920"/>
                  </a:cubicBezTo>
                  <a:cubicBezTo>
                    <a:pt x="1520" y="920"/>
                    <a:pt x="1600" y="828"/>
                    <a:pt x="1600" y="689"/>
                  </a:cubicBezTo>
                  <a:cubicBezTo>
                    <a:pt x="1600" y="461"/>
                    <a:pt x="1276" y="537"/>
                    <a:pt x="1086" y="442"/>
                  </a:cubicBezTo>
                  <a:cubicBezTo>
                    <a:pt x="895" y="346"/>
                    <a:pt x="876" y="251"/>
                    <a:pt x="762" y="80"/>
                  </a:cubicBezTo>
                  <a:cubicBezTo>
                    <a:pt x="710" y="22"/>
                    <a:pt x="661" y="1"/>
                    <a:pt x="609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26"/>
            <p:cNvSpPr/>
            <p:nvPr/>
          </p:nvSpPr>
          <p:spPr>
            <a:xfrm>
              <a:off x="3931240" y="4441827"/>
              <a:ext cx="73325" cy="99850"/>
            </a:xfrm>
            <a:custGeom>
              <a:rect b="b" l="l" r="r" t="t"/>
              <a:pathLst>
                <a:path extrusionOk="0" h="3994" w="2933">
                  <a:moveTo>
                    <a:pt x="878" y="0"/>
                  </a:moveTo>
                  <a:cubicBezTo>
                    <a:pt x="690" y="0"/>
                    <a:pt x="483" y="56"/>
                    <a:pt x="324" y="206"/>
                  </a:cubicBezTo>
                  <a:cubicBezTo>
                    <a:pt x="0" y="549"/>
                    <a:pt x="381" y="2186"/>
                    <a:pt x="476" y="2929"/>
                  </a:cubicBezTo>
                  <a:cubicBezTo>
                    <a:pt x="591" y="3690"/>
                    <a:pt x="1047" y="3880"/>
                    <a:pt x="1561" y="3976"/>
                  </a:cubicBezTo>
                  <a:cubicBezTo>
                    <a:pt x="1635" y="3988"/>
                    <a:pt x="1698" y="3994"/>
                    <a:pt x="1751" y="3994"/>
                  </a:cubicBezTo>
                  <a:cubicBezTo>
                    <a:pt x="2101" y="3994"/>
                    <a:pt x="2083" y="3759"/>
                    <a:pt x="2380" y="3709"/>
                  </a:cubicBezTo>
                  <a:cubicBezTo>
                    <a:pt x="2704" y="3633"/>
                    <a:pt x="2685" y="3404"/>
                    <a:pt x="2799" y="2986"/>
                  </a:cubicBezTo>
                  <a:cubicBezTo>
                    <a:pt x="2932" y="2586"/>
                    <a:pt x="2323" y="1881"/>
                    <a:pt x="2171" y="1596"/>
                  </a:cubicBezTo>
                  <a:cubicBezTo>
                    <a:pt x="1999" y="1310"/>
                    <a:pt x="2037" y="949"/>
                    <a:pt x="2266" y="834"/>
                  </a:cubicBezTo>
                  <a:cubicBezTo>
                    <a:pt x="2475" y="739"/>
                    <a:pt x="2475" y="568"/>
                    <a:pt x="2304" y="511"/>
                  </a:cubicBezTo>
                  <a:cubicBezTo>
                    <a:pt x="1504" y="263"/>
                    <a:pt x="1523" y="377"/>
                    <a:pt x="1352" y="168"/>
                  </a:cubicBezTo>
                  <a:cubicBezTo>
                    <a:pt x="1291" y="76"/>
                    <a:pt x="1097" y="0"/>
                    <a:pt x="878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26"/>
            <p:cNvSpPr/>
            <p:nvPr/>
          </p:nvSpPr>
          <p:spPr>
            <a:xfrm>
              <a:off x="3996440" y="4477252"/>
              <a:ext cx="48600" cy="29225"/>
            </a:xfrm>
            <a:custGeom>
              <a:rect b="b" l="l" r="r" t="t"/>
              <a:pathLst>
                <a:path extrusionOk="0" h="1169" w="1944">
                  <a:moveTo>
                    <a:pt x="781" y="1"/>
                  </a:moveTo>
                  <a:cubicBezTo>
                    <a:pt x="755" y="1"/>
                    <a:pt x="729" y="3"/>
                    <a:pt x="705" y="8"/>
                  </a:cubicBezTo>
                  <a:cubicBezTo>
                    <a:pt x="286" y="103"/>
                    <a:pt x="1" y="407"/>
                    <a:pt x="39" y="655"/>
                  </a:cubicBezTo>
                  <a:cubicBezTo>
                    <a:pt x="77" y="902"/>
                    <a:pt x="419" y="1169"/>
                    <a:pt x="419" y="1169"/>
                  </a:cubicBezTo>
                  <a:cubicBezTo>
                    <a:pt x="568" y="959"/>
                    <a:pt x="905" y="906"/>
                    <a:pt x="1224" y="906"/>
                  </a:cubicBezTo>
                  <a:cubicBezTo>
                    <a:pt x="1555" y="906"/>
                    <a:pt x="1866" y="963"/>
                    <a:pt x="1931" y="963"/>
                  </a:cubicBezTo>
                  <a:cubicBezTo>
                    <a:pt x="1940" y="963"/>
                    <a:pt x="1944" y="962"/>
                    <a:pt x="1942" y="959"/>
                  </a:cubicBezTo>
                  <a:cubicBezTo>
                    <a:pt x="1782" y="530"/>
                    <a:pt x="1184" y="1"/>
                    <a:pt x="781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1" name="Google Shape;1391;p26"/>
          <p:cNvGrpSpPr/>
          <p:nvPr/>
        </p:nvGrpSpPr>
        <p:grpSpPr>
          <a:xfrm flipH="1" rot="-8921355">
            <a:off x="5853373" y="-241848"/>
            <a:ext cx="922209" cy="5557927"/>
            <a:chOff x="3892690" y="2667402"/>
            <a:chExt cx="333650" cy="2010900"/>
          </a:xfrm>
        </p:grpSpPr>
        <p:sp>
          <p:nvSpPr>
            <p:cNvPr id="1392" name="Google Shape;1392;p26"/>
            <p:cNvSpPr/>
            <p:nvPr/>
          </p:nvSpPr>
          <p:spPr>
            <a:xfrm>
              <a:off x="3892690" y="2667402"/>
              <a:ext cx="333650" cy="2010900"/>
            </a:xfrm>
            <a:custGeom>
              <a:rect b="b" l="l" r="r" t="t"/>
              <a:pathLst>
                <a:path extrusionOk="0" h="80436" w="13346">
                  <a:moveTo>
                    <a:pt x="6340" y="0"/>
                  </a:moveTo>
                  <a:lnTo>
                    <a:pt x="6092" y="191"/>
                  </a:lnTo>
                  <a:cubicBezTo>
                    <a:pt x="6035" y="229"/>
                    <a:pt x="5045" y="990"/>
                    <a:pt x="4474" y="2171"/>
                  </a:cubicBezTo>
                  <a:cubicBezTo>
                    <a:pt x="3770" y="3580"/>
                    <a:pt x="3922" y="4474"/>
                    <a:pt x="4093" y="4893"/>
                  </a:cubicBezTo>
                  <a:cubicBezTo>
                    <a:pt x="4284" y="5388"/>
                    <a:pt x="4798" y="5674"/>
                    <a:pt x="5521" y="5674"/>
                  </a:cubicBezTo>
                  <a:cubicBezTo>
                    <a:pt x="5655" y="5674"/>
                    <a:pt x="5845" y="5674"/>
                    <a:pt x="6054" y="5598"/>
                  </a:cubicBezTo>
                  <a:cubicBezTo>
                    <a:pt x="6054" y="5598"/>
                    <a:pt x="6054" y="5617"/>
                    <a:pt x="6092" y="5617"/>
                  </a:cubicBezTo>
                  <a:cubicBezTo>
                    <a:pt x="5940" y="5750"/>
                    <a:pt x="5731" y="5902"/>
                    <a:pt x="5578" y="6150"/>
                  </a:cubicBezTo>
                  <a:cubicBezTo>
                    <a:pt x="5064" y="6949"/>
                    <a:pt x="5464" y="7806"/>
                    <a:pt x="5959" y="8815"/>
                  </a:cubicBezTo>
                  <a:cubicBezTo>
                    <a:pt x="6245" y="9386"/>
                    <a:pt x="6054" y="10757"/>
                    <a:pt x="5940" y="11785"/>
                  </a:cubicBezTo>
                  <a:cubicBezTo>
                    <a:pt x="5864" y="12337"/>
                    <a:pt x="5807" y="12851"/>
                    <a:pt x="5807" y="13308"/>
                  </a:cubicBezTo>
                  <a:cubicBezTo>
                    <a:pt x="5769" y="13879"/>
                    <a:pt x="5578" y="14983"/>
                    <a:pt x="5388" y="16049"/>
                  </a:cubicBezTo>
                  <a:cubicBezTo>
                    <a:pt x="5160" y="17420"/>
                    <a:pt x="4950" y="18600"/>
                    <a:pt x="4988" y="19210"/>
                  </a:cubicBezTo>
                  <a:cubicBezTo>
                    <a:pt x="5007" y="19705"/>
                    <a:pt x="4779" y="20618"/>
                    <a:pt x="4493" y="21570"/>
                  </a:cubicBezTo>
                  <a:cubicBezTo>
                    <a:pt x="4303" y="22199"/>
                    <a:pt x="4112" y="22922"/>
                    <a:pt x="3941" y="23665"/>
                  </a:cubicBezTo>
                  <a:cubicBezTo>
                    <a:pt x="3675" y="24845"/>
                    <a:pt x="3256" y="27739"/>
                    <a:pt x="2913" y="30061"/>
                  </a:cubicBezTo>
                  <a:cubicBezTo>
                    <a:pt x="2704" y="31489"/>
                    <a:pt x="2513" y="32708"/>
                    <a:pt x="2437" y="33126"/>
                  </a:cubicBezTo>
                  <a:cubicBezTo>
                    <a:pt x="2247" y="34078"/>
                    <a:pt x="1181" y="35392"/>
                    <a:pt x="857" y="35582"/>
                  </a:cubicBezTo>
                  <a:cubicBezTo>
                    <a:pt x="0" y="36058"/>
                    <a:pt x="115" y="37143"/>
                    <a:pt x="210" y="37962"/>
                  </a:cubicBezTo>
                  <a:cubicBezTo>
                    <a:pt x="229" y="38095"/>
                    <a:pt x="229" y="38267"/>
                    <a:pt x="248" y="38381"/>
                  </a:cubicBezTo>
                  <a:cubicBezTo>
                    <a:pt x="286" y="38914"/>
                    <a:pt x="400" y="39409"/>
                    <a:pt x="781" y="39752"/>
                  </a:cubicBezTo>
                  <a:cubicBezTo>
                    <a:pt x="629" y="40247"/>
                    <a:pt x="724" y="40837"/>
                    <a:pt x="781" y="41217"/>
                  </a:cubicBezTo>
                  <a:cubicBezTo>
                    <a:pt x="781" y="41294"/>
                    <a:pt x="800" y="41332"/>
                    <a:pt x="800" y="41389"/>
                  </a:cubicBezTo>
                  <a:cubicBezTo>
                    <a:pt x="876" y="41865"/>
                    <a:pt x="1200" y="42226"/>
                    <a:pt x="1523" y="42512"/>
                  </a:cubicBezTo>
                  <a:cubicBezTo>
                    <a:pt x="1733" y="42721"/>
                    <a:pt x="1942" y="42931"/>
                    <a:pt x="2056" y="43178"/>
                  </a:cubicBezTo>
                  <a:cubicBezTo>
                    <a:pt x="2304" y="43673"/>
                    <a:pt x="2704" y="47291"/>
                    <a:pt x="2685" y="48623"/>
                  </a:cubicBezTo>
                  <a:cubicBezTo>
                    <a:pt x="2685" y="48909"/>
                    <a:pt x="2666" y="49480"/>
                    <a:pt x="2628" y="50203"/>
                  </a:cubicBezTo>
                  <a:cubicBezTo>
                    <a:pt x="2570" y="52336"/>
                    <a:pt x="2475" y="55953"/>
                    <a:pt x="2399" y="57038"/>
                  </a:cubicBezTo>
                  <a:cubicBezTo>
                    <a:pt x="2342" y="57876"/>
                    <a:pt x="2323" y="60027"/>
                    <a:pt x="2304" y="61931"/>
                  </a:cubicBezTo>
                  <a:cubicBezTo>
                    <a:pt x="2304" y="63397"/>
                    <a:pt x="2285" y="64920"/>
                    <a:pt x="2247" y="65224"/>
                  </a:cubicBezTo>
                  <a:cubicBezTo>
                    <a:pt x="2228" y="65472"/>
                    <a:pt x="2133" y="66062"/>
                    <a:pt x="2018" y="66690"/>
                  </a:cubicBezTo>
                  <a:cubicBezTo>
                    <a:pt x="1657" y="68613"/>
                    <a:pt x="1542" y="69489"/>
                    <a:pt x="1619" y="69946"/>
                  </a:cubicBezTo>
                  <a:cubicBezTo>
                    <a:pt x="1657" y="70155"/>
                    <a:pt x="1752" y="70403"/>
                    <a:pt x="1866" y="70612"/>
                  </a:cubicBezTo>
                  <a:cubicBezTo>
                    <a:pt x="1733" y="70688"/>
                    <a:pt x="1580" y="70783"/>
                    <a:pt x="1466" y="70878"/>
                  </a:cubicBezTo>
                  <a:cubicBezTo>
                    <a:pt x="971" y="71373"/>
                    <a:pt x="1085" y="72287"/>
                    <a:pt x="1333" y="73734"/>
                  </a:cubicBezTo>
                  <a:cubicBezTo>
                    <a:pt x="1352" y="73906"/>
                    <a:pt x="1371" y="74058"/>
                    <a:pt x="1390" y="74191"/>
                  </a:cubicBezTo>
                  <a:cubicBezTo>
                    <a:pt x="1580" y="75562"/>
                    <a:pt x="2704" y="75752"/>
                    <a:pt x="3065" y="75828"/>
                  </a:cubicBezTo>
                  <a:cubicBezTo>
                    <a:pt x="3180" y="75847"/>
                    <a:pt x="3294" y="75847"/>
                    <a:pt x="3389" y="75847"/>
                  </a:cubicBezTo>
                  <a:cubicBezTo>
                    <a:pt x="3846" y="75847"/>
                    <a:pt x="4093" y="75638"/>
                    <a:pt x="4208" y="75543"/>
                  </a:cubicBezTo>
                  <a:cubicBezTo>
                    <a:pt x="4322" y="75524"/>
                    <a:pt x="4417" y="75467"/>
                    <a:pt x="4512" y="75429"/>
                  </a:cubicBezTo>
                  <a:cubicBezTo>
                    <a:pt x="4569" y="75448"/>
                    <a:pt x="4607" y="75486"/>
                    <a:pt x="4626" y="75524"/>
                  </a:cubicBezTo>
                  <a:cubicBezTo>
                    <a:pt x="4626" y="75581"/>
                    <a:pt x="4607" y="75695"/>
                    <a:pt x="4607" y="75752"/>
                  </a:cubicBezTo>
                  <a:cubicBezTo>
                    <a:pt x="4588" y="75943"/>
                    <a:pt x="4569" y="76133"/>
                    <a:pt x="4588" y="76323"/>
                  </a:cubicBezTo>
                  <a:cubicBezTo>
                    <a:pt x="4398" y="76685"/>
                    <a:pt x="4379" y="77123"/>
                    <a:pt x="4512" y="77523"/>
                  </a:cubicBezTo>
                  <a:cubicBezTo>
                    <a:pt x="4665" y="77999"/>
                    <a:pt x="5102" y="78132"/>
                    <a:pt x="5350" y="78227"/>
                  </a:cubicBezTo>
                  <a:cubicBezTo>
                    <a:pt x="5388" y="78246"/>
                    <a:pt x="5426" y="78246"/>
                    <a:pt x="5464" y="78284"/>
                  </a:cubicBezTo>
                  <a:cubicBezTo>
                    <a:pt x="5464" y="78322"/>
                    <a:pt x="5464" y="78398"/>
                    <a:pt x="5483" y="78417"/>
                  </a:cubicBezTo>
                  <a:cubicBezTo>
                    <a:pt x="5521" y="78608"/>
                    <a:pt x="5540" y="78855"/>
                    <a:pt x="5674" y="79065"/>
                  </a:cubicBezTo>
                  <a:lnTo>
                    <a:pt x="5674" y="79103"/>
                  </a:lnTo>
                  <a:cubicBezTo>
                    <a:pt x="5750" y="79369"/>
                    <a:pt x="5959" y="79655"/>
                    <a:pt x="6378" y="79731"/>
                  </a:cubicBezTo>
                  <a:cubicBezTo>
                    <a:pt x="6435" y="79902"/>
                    <a:pt x="6568" y="80093"/>
                    <a:pt x="6797" y="80226"/>
                  </a:cubicBezTo>
                  <a:cubicBezTo>
                    <a:pt x="7006" y="80378"/>
                    <a:pt x="7273" y="80436"/>
                    <a:pt x="7539" y="80436"/>
                  </a:cubicBezTo>
                  <a:cubicBezTo>
                    <a:pt x="7920" y="80436"/>
                    <a:pt x="8434" y="80302"/>
                    <a:pt x="8701" y="79921"/>
                  </a:cubicBezTo>
                  <a:cubicBezTo>
                    <a:pt x="8796" y="79807"/>
                    <a:pt x="8815" y="79636"/>
                    <a:pt x="8853" y="79484"/>
                  </a:cubicBezTo>
                  <a:cubicBezTo>
                    <a:pt x="8910" y="79484"/>
                    <a:pt x="8967" y="79522"/>
                    <a:pt x="9043" y="79522"/>
                  </a:cubicBezTo>
                  <a:cubicBezTo>
                    <a:pt x="9043" y="79541"/>
                    <a:pt x="9062" y="79541"/>
                    <a:pt x="9062" y="79541"/>
                  </a:cubicBezTo>
                  <a:cubicBezTo>
                    <a:pt x="9081" y="79579"/>
                    <a:pt x="9100" y="79617"/>
                    <a:pt x="9138" y="79636"/>
                  </a:cubicBezTo>
                  <a:cubicBezTo>
                    <a:pt x="9348" y="79902"/>
                    <a:pt x="9671" y="80036"/>
                    <a:pt x="10014" y="80036"/>
                  </a:cubicBezTo>
                  <a:cubicBezTo>
                    <a:pt x="10319" y="80036"/>
                    <a:pt x="10623" y="79902"/>
                    <a:pt x="10814" y="79636"/>
                  </a:cubicBezTo>
                  <a:cubicBezTo>
                    <a:pt x="10909" y="79484"/>
                    <a:pt x="10985" y="79350"/>
                    <a:pt x="10985" y="79179"/>
                  </a:cubicBezTo>
                  <a:cubicBezTo>
                    <a:pt x="11099" y="79255"/>
                    <a:pt x="11233" y="79331"/>
                    <a:pt x="11385" y="79331"/>
                  </a:cubicBezTo>
                  <a:lnTo>
                    <a:pt x="11518" y="79331"/>
                  </a:lnTo>
                  <a:cubicBezTo>
                    <a:pt x="11766" y="79331"/>
                    <a:pt x="12032" y="79236"/>
                    <a:pt x="12204" y="79046"/>
                  </a:cubicBezTo>
                  <a:cubicBezTo>
                    <a:pt x="12299" y="78951"/>
                    <a:pt x="12375" y="78817"/>
                    <a:pt x="12394" y="78684"/>
                  </a:cubicBezTo>
                  <a:cubicBezTo>
                    <a:pt x="12527" y="78665"/>
                    <a:pt x="12679" y="78608"/>
                    <a:pt x="12794" y="78532"/>
                  </a:cubicBezTo>
                  <a:cubicBezTo>
                    <a:pt x="13079" y="78379"/>
                    <a:pt x="13232" y="78037"/>
                    <a:pt x="13193" y="77713"/>
                  </a:cubicBezTo>
                  <a:cubicBezTo>
                    <a:pt x="13174" y="77713"/>
                    <a:pt x="13155" y="77637"/>
                    <a:pt x="13155" y="77580"/>
                  </a:cubicBezTo>
                  <a:cubicBezTo>
                    <a:pt x="13270" y="77428"/>
                    <a:pt x="13346" y="77199"/>
                    <a:pt x="13346" y="76990"/>
                  </a:cubicBezTo>
                  <a:cubicBezTo>
                    <a:pt x="13327" y="76571"/>
                    <a:pt x="12965" y="76247"/>
                    <a:pt x="12508" y="76247"/>
                  </a:cubicBezTo>
                  <a:lnTo>
                    <a:pt x="12375" y="76247"/>
                  </a:lnTo>
                  <a:cubicBezTo>
                    <a:pt x="12337" y="76247"/>
                    <a:pt x="12337" y="76247"/>
                    <a:pt x="12318" y="76228"/>
                  </a:cubicBezTo>
                  <a:cubicBezTo>
                    <a:pt x="12242" y="76133"/>
                    <a:pt x="12146" y="76038"/>
                    <a:pt x="12032" y="76000"/>
                  </a:cubicBezTo>
                  <a:cubicBezTo>
                    <a:pt x="11994" y="75924"/>
                    <a:pt x="11918" y="75847"/>
                    <a:pt x="11842" y="75771"/>
                  </a:cubicBezTo>
                  <a:cubicBezTo>
                    <a:pt x="11804" y="75733"/>
                    <a:pt x="11709" y="75619"/>
                    <a:pt x="11651" y="75581"/>
                  </a:cubicBezTo>
                  <a:cubicBezTo>
                    <a:pt x="11556" y="75448"/>
                    <a:pt x="11385" y="75276"/>
                    <a:pt x="11195" y="75181"/>
                  </a:cubicBezTo>
                  <a:cubicBezTo>
                    <a:pt x="11195" y="75048"/>
                    <a:pt x="11175" y="74876"/>
                    <a:pt x="11099" y="74724"/>
                  </a:cubicBezTo>
                  <a:cubicBezTo>
                    <a:pt x="10947" y="74381"/>
                    <a:pt x="10661" y="74248"/>
                    <a:pt x="10509" y="74210"/>
                  </a:cubicBezTo>
                  <a:cubicBezTo>
                    <a:pt x="10471" y="74134"/>
                    <a:pt x="10395" y="74096"/>
                    <a:pt x="10338" y="74039"/>
                  </a:cubicBezTo>
                  <a:lnTo>
                    <a:pt x="10205" y="73886"/>
                  </a:lnTo>
                  <a:cubicBezTo>
                    <a:pt x="10090" y="73639"/>
                    <a:pt x="9843" y="73353"/>
                    <a:pt x="9614" y="73163"/>
                  </a:cubicBezTo>
                  <a:cubicBezTo>
                    <a:pt x="9519" y="73087"/>
                    <a:pt x="9386" y="73030"/>
                    <a:pt x="9272" y="73011"/>
                  </a:cubicBezTo>
                  <a:cubicBezTo>
                    <a:pt x="9253" y="72992"/>
                    <a:pt x="9253" y="72973"/>
                    <a:pt x="9234" y="72935"/>
                  </a:cubicBezTo>
                  <a:cubicBezTo>
                    <a:pt x="9272" y="72687"/>
                    <a:pt x="9196" y="72363"/>
                    <a:pt x="9005" y="72135"/>
                  </a:cubicBezTo>
                  <a:cubicBezTo>
                    <a:pt x="8948" y="72040"/>
                    <a:pt x="8853" y="71945"/>
                    <a:pt x="8758" y="71868"/>
                  </a:cubicBezTo>
                  <a:cubicBezTo>
                    <a:pt x="8758" y="71469"/>
                    <a:pt x="8510" y="71183"/>
                    <a:pt x="8110" y="71069"/>
                  </a:cubicBezTo>
                  <a:cubicBezTo>
                    <a:pt x="8110" y="71031"/>
                    <a:pt x="8129" y="71012"/>
                    <a:pt x="8129" y="71012"/>
                  </a:cubicBezTo>
                  <a:cubicBezTo>
                    <a:pt x="8415" y="70441"/>
                    <a:pt x="8187" y="69603"/>
                    <a:pt x="7844" y="68537"/>
                  </a:cubicBezTo>
                  <a:cubicBezTo>
                    <a:pt x="7825" y="68423"/>
                    <a:pt x="7768" y="68327"/>
                    <a:pt x="7749" y="68232"/>
                  </a:cubicBezTo>
                  <a:cubicBezTo>
                    <a:pt x="7615" y="67680"/>
                    <a:pt x="7539" y="63111"/>
                    <a:pt x="7615" y="60674"/>
                  </a:cubicBezTo>
                  <a:cubicBezTo>
                    <a:pt x="7634" y="59551"/>
                    <a:pt x="7863" y="57019"/>
                    <a:pt x="8091" y="54791"/>
                  </a:cubicBezTo>
                  <a:cubicBezTo>
                    <a:pt x="8282" y="52640"/>
                    <a:pt x="8472" y="50755"/>
                    <a:pt x="8472" y="50051"/>
                  </a:cubicBezTo>
                  <a:cubicBezTo>
                    <a:pt x="8491" y="48566"/>
                    <a:pt x="8301" y="44892"/>
                    <a:pt x="8206" y="44149"/>
                  </a:cubicBezTo>
                  <a:cubicBezTo>
                    <a:pt x="8225" y="44092"/>
                    <a:pt x="8301" y="44054"/>
                    <a:pt x="8339" y="44016"/>
                  </a:cubicBezTo>
                  <a:cubicBezTo>
                    <a:pt x="8567" y="43826"/>
                    <a:pt x="8891" y="43483"/>
                    <a:pt x="8948" y="42912"/>
                  </a:cubicBezTo>
                  <a:cubicBezTo>
                    <a:pt x="9005" y="41903"/>
                    <a:pt x="8872" y="41313"/>
                    <a:pt x="8529" y="40932"/>
                  </a:cubicBezTo>
                  <a:cubicBezTo>
                    <a:pt x="8491" y="40894"/>
                    <a:pt x="8415" y="40837"/>
                    <a:pt x="8377" y="40799"/>
                  </a:cubicBezTo>
                  <a:cubicBezTo>
                    <a:pt x="8415" y="40494"/>
                    <a:pt x="8472" y="39980"/>
                    <a:pt x="8377" y="39561"/>
                  </a:cubicBezTo>
                  <a:cubicBezTo>
                    <a:pt x="8434" y="39485"/>
                    <a:pt x="8510" y="39390"/>
                    <a:pt x="8586" y="39314"/>
                  </a:cubicBezTo>
                  <a:cubicBezTo>
                    <a:pt x="8872" y="38857"/>
                    <a:pt x="8796" y="38305"/>
                    <a:pt x="8720" y="37829"/>
                  </a:cubicBezTo>
                  <a:cubicBezTo>
                    <a:pt x="8701" y="37676"/>
                    <a:pt x="8682" y="37467"/>
                    <a:pt x="8682" y="37391"/>
                  </a:cubicBezTo>
                  <a:cubicBezTo>
                    <a:pt x="8910" y="36686"/>
                    <a:pt x="8605" y="36077"/>
                    <a:pt x="8244" y="35468"/>
                  </a:cubicBezTo>
                  <a:cubicBezTo>
                    <a:pt x="8034" y="34840"/>
                    <a:pt x="7958" y="30690"/>
                    <a:pt x="8110" y="28595"/>
                  </a:cubicBezTo>
                  <a:cubicBezTo>
                    <a:pt x="8187" y="27415"/>
                    <a:pt x="8986" y="23074"/>
                    <a:pt x="9576" y="19895"/>
                  </a:cubicBezTo>
                  <a:cubicBezTo>
                    <a:pt x="9995" y="17782"/>
                    <a:pt x="10205" y="16563"/>
                    <a:pt x="10243" y="16221"/>
                  </a:cubicBezTo>
                  <a:cubicBezTo>
                    <a:pt x="10376" y="15117"/>
                    <a:pt x="10528" y="10605"/>
                    <a:pt x="10566" y="9957"/>
                  </a:cubicBezTo>
                  <a:cubicBezTo>
                    <a:pt x="10566" y="9596"/>
                    <a:pt x="11061" y="8853"/>
                    <a:pt x="11347" y="8415"/>
                  </a:cubicBezTo>
                  <a:cubicBezTo>
                    <a:pt x="11709" y="7882"/>
                    <a:pt x="11899" y="7578"/>
                    <a:pt x="11937" y="7216"/>
                  </a:cubicBezTo>
                  <a:cubicBezTo>
                    <a:pt x="11937" y="7197"/>
                    <a:pt x="12013" y="4284"/>
                    <a:pt x="11442" y="3408"/>
                  </a:cubicBezTo>
                  <a:cubicBezTo>
                    <a:pt x="11042" y="2761"/>
                    <a:pt x="10205" y="2247"/>
                    <a:pt x="9538" y="2247"/>
                  </a:cubicBezTo>
                  <a:cubicBezTo>
                    <a:pt x="9348" y="2247"/>
                    <a:pt x="9177" y="2285"/>
                    <a:pt x="9005" y="2361"/>
                  </a:cubicBezTo>
                  <a:cubicBezTo>
                    <a:pt x="8967" y="2380"/>
                    <a:pt x="8853" y="2437"/>
                    <a:pt x="8720" y="2437"/>
                  </a:cubicBezTo>
                  <a:lnTo>
                    <a:pt x="8701" y="2437"/>
                  </a:lnTo>
                  <a:cubicBezTo>
                    <a:pt x="8662" y="2285"/>
                    <a:pt x="8605" y="2057"/>
                    <a:pt x="8586" y="1885"/>
                  </a:cubicBezTo>
                  <a:cubicBezTo>
                    <a:pt x="8567" y="1695"/>
                    <a:pt x="8529" y="1523"/>
                    <a:pt x="8491" y="1333"/>
                  </a:cubicBezTo>
                  <a:cubicBezTo>
                    <a:pt x="8282" y="534"/>
                    <a:pt x="7159" y="172"/>
                    <a:pt x="6683" y="77"/>
                  </a:cubicBezTo>
                  <a:lnTo>
                    <a:pt x="6340" y="0"/>
                  </a:lnTo>
                  <a:close/>
                </a:path>
              </a:pathLst>
            </a:custGeom>
            <a:solidFill>
              <a:srgbClr val="2056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26"/>
            <p:cNvSpPr/>
            <p:nvPr/>
          </p:nvSpPr>
          <p:spPr>
            <a:xfrm>
              <a:off x="3907440" y="2680251"/>
              <a:ext cx="265600" cy="968600"/>
            </a:xfrm>
            <a:custGeom>
              <a:rect b="b" l="l" r="r" t="t"/>
              <a:pathLst>
                <a:path extrusionOk="0" h="38744" w="10624">
                  <a:moveTo>
                    <a:pt x="5902" y="0"/>
                  </a:moveTo>
                  <a:cubicBezTo>
                    <a:pt x="5902" y="0"/>
                    <a:pt x="5007" y="686"/>
                    <a:pt x="4493" y="1733"/>
                  </a:cubicBezTo>
                  <a:cubicBezTo>
                    <a:pt x="3979" y="2799"/>
                    <a:pt x="3998" y="3522"/>
                    <a:pt x="4132" y="3903"/>
                  </a:cubicBezTo>
                  <a:cubicBezTo>
                    <a:pt x="4221" y="4126"/>
                    <a:pt x="4558" y="4219"/>
                    <a:pt x="4880" y="4219"/>
                  </a:cubicBezTo>
                  <a:cubicBezTo>
                    <a:pt x="5107" y="4219"/>
                    <a:pt x="5327" y="4172"/>
                    <a:pt x="5445" y="4094"/>
                  </a:cubicBezTo>
                  <a:cubicBezTo>
                    <a:pt x="5476" y="4072"/>
                    <a:pt x="5510" y="4062"/>
                    <a:pt x="5545" y="4062"/>
                  </a:cubicBezTo>
                  <a:cubicBezTo>
                    <a:pt x="5816" y="4062"/>
                    <a:pt x="6194" y="4647"/>
                    <a:pt x="6245" y="4950"/>
                  </a:cubicBezTo>
                  <a:cubicBezTo>
                    <a:pt x="6321" y="5274"/>
                    <a:pt x="5807" y="5369"/>
                    <a:pt x="5540" y="5769"/>
                  </a:cubicBezTo>
                  <a:cubicBezTo>
                    <a:pt x="5274" y="6188"/>
                    <a:pt x="5426" y="6626"/>
                    <a:pt x="5959" y="7730"/>
                  </a:cubicBezTo>
                  <a:cubicBezTo>
                    <a:pt x="6511" y="8815"/>
                    <a:pt x="5902" y="11252"/>
                    <a:pt x="5883" y="12565"/>
                  </a:cubicBezTo>
                  <a:cubicBezTo>
                    <a:pt x="5826" y="13860"/>
                    <a:pt x="4988" y="17363"/>
                    <a:pt x="5065" y="18391"/>
                  </a:cubicBezTo>
                  <a:cubicBezTo>
                    <a:pt x="5141" y="19419"/>
                    <a:pt x="4417" y="21152"/>
                    <a:pt x="4017" y="23055"/>
                  </a:cubicBezTo>
                  <a:cubicBezTo>
                    <a:pt x="3618" y="24940"/>
                    <a:pt x="2742" y="31356"/>
                    <a:pt x="2513" y="32498"/>
                  </a:cubicBezTo>
                  <a:cubicBezTo>
                    <a:pt x="2285" y="33659"/>
                    <a:pt x="1086" y="35144"/>
                    <a:pt x="553" y="35449"/>
                  </a:cubicBezTo>
                  <a:cubicBezTo>
                    <a:pt x="0" y="35754"/>
                    <a:pt x="248" y="36877"/>
                    <a:pt x="305" y="37619"/>
                  </a:cubicBezTo>
                  <a:cubicBezTo>
                    <a:pt x="343" y="38362"/>
                    <a:pt x="495" y="38685"/>
                    <a:pt x="1371" y="38743"/>
                  </a:cubicBezTo>
                  <a:cubicBezTo>
                    <a:pt x="1390" y="38743"/>
                    <a:pt x="1408" y="38744"/>
                    <a:pt x="1427" y="38744"/>
                  </a:cubicBezTo>
                  <a:cubicBezTo>
                    <a:pt x="1841" y="38744"/>
                    <a:pt x="2206" y="38542"/>
                    <a:pt x="2571" y="38305"/>
                  </a:cubicBezTo>
                  <a:cubicBezTo>
                    <a:pt x="2304" y="37848"/>
                    <a:pt x="2057" y="37162"/>
                    <a:pt x="2038" y="36610"/>
                  </a:cubicBezTo>
                  <a:cubicBezTo>
                    <a:pt x="2018" y="35811"/>
                    <a:pt x="2494" y="35316"/>
                    <a:pt x="3465" y="35125"/>
                  </a:cubicBezTo>
                  <a:cubicBezTo>
                    <a:pt x="3580" y="35087"/>
                    <a:pt x="3732" y="35068"/>
                    <a:pt x="3846" y="35068"/>
                  </a:cubicBezTo>
                  <a:cubicBezTo>
                    <a:pt x="3896" y="35065"/>
                    <a:pt x="3947" y="35064"/>
                    <a:pt x="3996" y="35064"/>
                  </a:cubicBezTo>
                  <a:cubicBezTo>
                    <a:pt x="4584" y="35064"/>
                    <a:pt x="5112" y="35269"/>
                    <a:pt x="5445" y="35620"/>
                  </a:cubicBezTo>
                  <a:cubicBezTo>
                    <a:pt x="5731" y="35944"/>
                    <a:pt x="5712" y="36191"/>
                    <a:pt x="5712" y="36458"/>
                  </a:cubicBezTo>
                  <a:lnTo>
                    <a:pt x="5712" y="36763"/>
                  </a:lnTo>
                  <a:cubicBezTo>
                    <a:pt x="5712" y="37048"/>
                    <a:pt x="5712" y="37848"/>
                    <a:pt x="5445" y="38286"/>
                  </a:cubicBezTo>
                  <a:cubicBezTo>
                    <a:pt x="5560" y="38362"/>
                    <a:pt x="5674" y="38400"/>
                    <a:pt x="5769" y="38457"/>
                  </a:cubicBezTo>
                  <a:cubicBezTo>
                    <a:pt x="5952" y="38545"/>
                    <a:pt x="6170" y="38587"/>
                    <a:pt x="6388" y="38587"/>
                  </a:cubicBezTo>
                  <a:cubicBezTo>
                    <a:pt x="6784" y="38587"/>
                    <a:pt x="7177" y="38448"/>
                    <a:pt x="7349" y="38190"/>
                  </a:cubicBezTo>
                  <a:cubicBezTo>
                    <a:pt x="7616" y="37791"/>
                    <a:pt x="7197" y="36839"/>
                    <a:pt x="7349" y="36420"/>
                  </a:cubicBezTo>
                  <a:cubicBezTo>
                    <a:pt x="7482" y="36001"/>
                    <a:pt x="7292" y="35620"/>
                    <a:pt x="6968" y="35030"/>
                  </a:cubicBezTo>
                  <a:cubicBezTo>
                    <a:pt x="6664" y="34421"/>
                    <a:pt x="6626" y="29661"/>
                    <a:pt x="6759" y="27796"/>
                  </a:cubicBezTo>
                  <a:cubicBezTo>
                    <a:pt x="6873" y="25911"/>
                    <a:pt x="8777" y="16373"/>
                    <a:pt x="8891" y="15364"/>
                  </a:cubicBezTo>
                  <a:cubicBezTo>
                    <a:pt x="9005" y="14374"/>
                    <a:pt x="9177" y="10052"/>
                    <a:pt x="9196" y="9158"/>
                  </a:cubicBezTo>
                  <a:cubicBezTo>
                    <a:pt x="9234" y="8225"/>
                    <a:pt x="10566" y="6797"/>
                    <a:pt x="10585" y="6397"/>
                  </a:cubicBezTo>
                  <a:cubicBezTo>
                    <a:pt x="10624" y="5997"/>
                    <a:pt x="10566" y="3580"/>
                    <a:pt x="10205" y="3008"/>
                  </a:cubicBezTo>
                  <a:cubicBezTo>
                    <a:pt x="9902" y="2531"/>
                    <a:pt x="9294" y="2187"/>
                    <a:pt x="8913" y="2187"/>
                  </a:cubicBezTo>
                  <a:cubicBezTo>
                    <a:pt x="8839" y="2187"/>
                    <a:pt x="8773" y="2200"/>
                    <a:pt x="8720" y="2228"/>
                  </a:cubicBezTo>
                  <a:cubicBezTo>
                    <a:pt x="8560" y="2308"/>
                    <a:pt x="8342" y="2362"/>
                    <a:pt x="8131" y="2362"/>
                  </a:cubicBezTo>
                  <a:cubicBezTo>
                    <a:pt x="7939" y="2362"/>
                    <a:pt x="7751" y="2317"/>
                    <a:pt x="7616" y="2209"/>
                  </a:cubicBezTo>
                  <a:cubicBezTo>
                    <a:pt x="7330" y="1961"/>
                    <a:pt x="7292" y="1200"/>
                    <a:pt x="7178" y="724"/>
                  </a:cubicBezTo>
                  <a:cubicBezTo>
                    <a:pt x="7063" y="248"/>
                    <a:pt x="5902" y="0"/>
                    <a:pt x="590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26"/>
            <p:cNvSpPr/>
            <p:nvPr/>
          </p:nvSpPr>
          <p:spPr>
            <a:xfrm>
              <a:off x="3960265" y="3559302"/>
              <a:ext cx="88075" cy="107700"/>
            </a:xfrm>
            <a:custGeom>
              <a:rect b="b" l="l" r="r" t="t"/>
              <a:pathLst>
                <a:path extrusionOk="0" h="4308" w="3523">
                  <a:moveTo>
                    <a:pt x="1819" y="0"/>
                  </a:moveTo>
                  <a:cubicBezTo>
                    <a:pt x="1790" y="0"/>
                    <a:pt x="1762" y="1"/>
                    <a:pt x="1733" y="1"/>
                  </a:cubicBezTo>
                  <a:cubicBezTo>
                    <a:pt x="1619" y="1"/>
                    <a:pt x="1505" y="20"/>
                    <a:pt x="1352" y="59"/>
                  </a:cubicBezTo>
                  <a:cubicBezTo>
                    <a:pt x="458" y="249"/>
                    <a:pt x="1" y="687"/>
                    <a:pt x="20" y="1429"/>
                  </a:cubicBezTo>
                  <a:cubicBezTo>
                    <a:pt x="39" y="2153"/>
                    <a:pt x="477" y="3124"/>
                    <a:pt x="781" y="3504"/>
                  </a:cubicBezTo>
                  <a:cubicBezTo>
                    <a:pt x="857" y="3581"/>
                    <a:pt x="895" y="3676"/>
                    <a:pt x="953" y="3733"/>
                  </a:cubicBezTo>
                  <a:cubicBezTo>
                    <a:pt x="1205" y="4003"/>
                    <a:pt x="1406" y="4307"/>
                    <a:pt x="1733" y="4307"/>
                  </a:cubicBezTo>
                  <a:cubicBezTo>
                    <a:pt x="1751" y="4307"/>
                    <a:pt x="1771" y="4306"/>
                    <a:pt x="1790" y="4304"/>
                  </a:cubicBezTo>
                  <a:lnTo>
                    <a:pt x="1866" y="4304"/>
                  </a:lnTo>
                  <a:cubicBezTo>
                    <a:pt x="2171" y="4247"/>
                    <a:pt x="2476" y="3904"/>
                    <a:pt x="2742" y="3600"/>
                  </a:cubicBezTo>
                  <a:cubicBezTo>
                    <a:pt x="2875" y="3447"/>
                    <a:pt x="3009" y="3314"/>
                    <a:pt x="3085" y="3238"/>
                  </a:cubicBezTo>
                  <a:cubicBezTo>
                    <a:pt x="3447" y="3009"/>
                    <a:pt x="3523" y="2000"/>
                    <a:pt x="3485" y="1601"/>
                  </a:cubicBezTo>
                  <a:lnTo>
                    <a:pt x="3485" y="1258"/>
                  </a:lnTo>
                  <a:cubicBezTo>
                    <a:pt x="3485" y="1010"/>
                    <a:pt x="3504" y="820"/>
                    <a:pt x="3237" y="535"/>
                  </a:cubicBezTo>
                  <a:cubicBezTo>
                    <a:pt x="2928" y="189"/>
                    <a:pt x="2411" y="0"/>
                    <a:pt x="1819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26"/>
            <p:cNvSpPr/>
            <p:nvPr/>
          </p:nvSpPr>
          <p:spPr>
            <a:xfrm>
              <a:off x="3989290" y="3647852"/>
              <a:ext cx="37625" cy="16425"/>
            </a:xfrm>
            <a:custGeom>
              <a:rect b="b" l="l" r="r" t="t"/>
              <a:pathLst>
                <a:path extrusionOk="0" h="657" w="1505">
                  <a:moveTo>
                    <a:pt x="1505" y="0"/>
                  </a:moveTo>
                  <a:cubicBezTo>
                    <a:pt x="1372" y="58"/>
                    <a:pt x="1238" y="96"/>
                    <a:pt x="1143" y="153"/>
                  </a:cubicBezTo>
                  <a:cubicBezTo>
                    <a:pt x="964" y="222"/>
                    <a:pt x="800" y="251"/>
                    <a:pt x="612" y="251"/>
                  </a:cubicBezTo>
                  <a:cubicBezTo>
                    <a:pt x="439" y="251"/>
                    <a:pt x="246" y="227"/>
                    <a:pt x="1" y="191"/>
                  </a:cubicBezTo>
                  <a:lnTo>
                    <a:pt x="1" y="191"/>
                  </a:lnTo>
                  <a:cubicBezTo>
                    <a:pt x="171" y="447"/>
                    <a:pt x="342" y="657"/>
                    <a:pt x="608" y="657"/>
                  </a:cubicBezTo>
                  <a:cubicBezTo>
                    <a:pt x="639" y="657"/>
                    <a:pt x="672" y="654"/>
                    <a:pt x="705" y="648"/>
                  </a:cubicBezTo>
                  <a:cubicBezTo>
                    <a:pt x="953" y="572"/>
                    <a:pt x="1238" y="286"/>
                    <a:pt x="1505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26"/>
            <p:cNvSpPr/>
            <p:nvPr/>
          </p:nvSpPr>
          <p:spPr>
            <a:xfrm>
              <a:off x="3959790" y="4393177"/>
              <a:ext cx="112825" cy="56400"/>
            </a:xfrm>
            <a:custGeom>
              <a:rect b="b" l="l" r="r" t="t"/>
              <a:pathLst>
                <a:path extrusionOk="0" h="2256" w="4513">
                  <a:moveTo>
                    <a:pt x="3114" y="1"/>
                  </a:moveTo>
                  <a:cubicBezTo>
                    <a:pt x="3025" y="1"/>
                    <a:pt x="2939" y="9"/>
                    <a:pt x="2856" y="20"/>
                  </a:cubicBezTo>
                  <a:cubicBezTo>
                    <a:pt x="2780" y="20"/>
                    <a:pt x="2704" y="20"/>
                    <a:pt x="2628" y="39"/>
                  </a:cubicBezTo>
                  <a:cubicBezTo>
                    <a:pt x="2571" y="39"/>
                    <a:pt x="2476" y="58"/>
                    <a:pt x="2399" y="58"/>
                  </a:cubicBezTo>
                  <a:lnTo>
                    <a:pt x="1981" y="58"/>
                  </a:lnTo>
                  <a:cubicBezTo>
                    <a:pt x="1790" y="58"/>
                    <a:pt x="1543" y="58"/>
                    <a:pt x="1333" y="77"/>
                  </a:cubicBezTo>
                  <a:cubicBezTo>
                    <a:pt x="1143" y="115"/>
                    <a:pt x="972" y="134"/>
                    <a:pt x="838" y="153"/>
                  </a:cubicBezTo>
                  <a:cubicBezTo>
                    <a:pt x="286" y="305"/>
                    <a:pt x="1" y="705"/>
                    <a:pt x="77" y="1219"/>
                  </a:cubicBezTo>
                  <a:cubicBezTo>
                    <a:pt x="96" y="1314"/>
                    <a:pt x="96" y="1448"/>
                    <a:pt x="96" y="1543"/>
                  </a:cubicBezTo>
                  <a:cubicBezTo>
                    <a:pt x="96" y="1790"/>
                    <a:pt x="400" y="2133"/>
                    <a:pt x="705" y="2228"/>
                  </a:cubicBezTo>
                  <a:cubicBezTo>
                    <a:pt x="826" y="2242"/>
                    <a:pt x="966" y="2255"/>
                    <a:pt x="1173" y="2255"/>
                  </a:cubicBezTo>
                  <a:cubicBezTo>
                    <a:pt x="1258" y="2255"/>
                    <a:pt x="1355" y="2253"/>
                    <a:pt x="1467" y="2247"/>
                  </a:cubicBezTo>
                  <a:cubicBezTo>
                    <a:pt x="1543" y="2247"/>
                    <a:pt x="1619" y="2228"/>
                    <a:pt x="1657" y="2228"/>
                  </a:cubicBezTo>
                  <a:cubicBezTo>
                    <a:pt x="1847" y="2171"/>
                    <a:pt x="2666" y="2057"/>
                    <a:pt x="3237" y="2019"/>
                  </a:cubicBezTo>
                  <a:cubicBezTo>
                    <a:pt x="3332" y="2006"/>
                    <a:pt x="3406" y="2002"/>
                    <a:pt x="3463" y="2002"/>
                  </a:cubicBezTo>
                  <a:cubicBezTo>
                    <a:pt x="3578" y="2002"/>
                    <a:pt x="3624" y="2019"/>
                    <a:pt x="3637" y="2019"/>
                  </a:cubicBezTo>
                  <a:cubicBezTo>
                    <a:pt x="3751" y="2038"/>
                    <a:pt x="3846" y="2038"/>
                    <a:pt x="3941" y="2038"/>
                  </a:cubicBezTo>
                  <a:cubicBezTo>
                    <a:pt x="4113" y="2038"/>
                    <a:pt x="4265" y="1962"/>
                    <a:pt x="4360" y="1867"/>
                  </a:cubicBezTo>
                  <a:cubicBezTo>
                    <a:pt x="4513" y="1695"/>
                    <a:pt x="4475" y="1505"/>
                    <a:pt x="4455" y="1314"/>
                  </a:cubicBezTo>
                  <a:cubicBezTo>
                    <a:pt x="4455" y="1295"/>
                    <a:pt x="4417" y="1257"/>
                    <a:pt x="4417" y="1219"/>
                  </a:cubicBezTo>
                  <a:cubicBezTo>
                    <a:pt x="4379" y="915"/>
                    <a:pt x="4284" y="458"/>
                    <a:pt x="3808" y="210"/>
                  </a:cubicBezTo>
                  <a:cubicBezTo>
                    <a:pt x="3565" y="48"/>
                    <a:pt x="3331" y="1"/>
                    <a:pt x="3114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26"/>
            <p:cNvSpPr/>
            <p:nvPr/>
          </p:nvSpPr>
          <p:spPr>
            <a:xfrm>
              <a:off x="3964065" y="4424602"/>
              <a:ext cx="25" cy="3350"/>
            </a:xfrm>
            <a:custGeom>
              <a:rect b="b" l="l" r="r" t="t"/>
              <a:pathLst>
                <a:path extrusionOk="0" h="134" w="1">
                  <a:moveTo>
                    <a:pt x="1" y="0"/>
                  </a:moveTo>
                  <a:lnTo>
                    <a:pt x="1" y="115"/>
                  </a:lnTo>
                  <a:lnTo>
                    <a:pt x="1" y="134"/>
                  </a:lnTo>
                  <a:lnTo>
                    <a:pt x="1" y="134"/>
                  </a:lnTo>
                  <a:lnTo>
                    <a:pt x="1" y="115"/>
                  </a:ln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26"/>
            <p:cNvSpPr/>
            <p:nvPr/>
          </p:nvSpPr>
          <p:spPr>
            <a:xfrm>
              <a:off x="3921715" y="3640252"/>
              <a:ext cx="167075" cy="784375"/>
            </a:xfrm>
            <a:custGeom>
              <a:rect b="b" l="l" r="r" t="t"/>
              <a:pathLst>
                <a:path extrusionOk="0" h="31375" w="6683">
                  <a:moveTo>
                    <a:pt x="5572" y="0"/>
                  </a:moveTo>
                  <a:cubicBezTo>
                    <a:pt x="5256" y="0"/>
                    <a:pt x="4924" y="67"/>
                    <a:pt x="4627" y="152"/>
                  </a:cubicBezTo>
                  <a:cubicBezTo>
                    <a:pt x="4570" y="209"/>
                    <a:pt x="4474" y="304"/>
                    <a:pt x="4398" y="400"/>
                  </a:cubicBezTo>
                  <a:cubicBezTo>
                    <a:pt x="4113" y="723"/>
                    <a:pt x="3808" y="1066"/>
                    <a:pt x="3446" y="1142"/>
                  </a:cubicBezTo>
                  <a:cubicBezTo>
                    <a:pt x="3427" y="1161"/>
                    <a:pt x="3370" y="1161"/>
                    <a:pt x="3351" y="1161"/>
                  </a:cubicBezTo>
                  <a:cubicBezTo>
                    <a:pt x="3330" y="1163"/>
                    <a:pt x="3309" y="1164"/>
                    <a:pt x="3288" y="1164"/>
                  </a:cubicBezTo>
                  <a:cubicBezTo>
                    <a:pt x="2907" y="1164"/>
                    <a:pt x="2674" y="841"/>
                    <a:pt x="2476" y="552"/>
                  </a:cubicBezTo>
                  <a:cubicBezTo>
                    <a:pt x="2418" y="495"/>
                    <a:pt x="2399" y="476"/>
                    <a:pt x="2380" y="438"/>
                  </a:cubicBezTo>
                  <a:cubicBezTo>
                    <a:pt x="2057" y="390"/>
                    <a:pt x="1681" y="352"/>
                    <a:pt x="1333" y="352"/>
                  </a:cubicBezTo>
                  <a:cubicBezTo>
                    <a:pt x="986" y="352"/>
                    <a:pt x="667" y="390"/>
                    <a:pt x="458" y="495"/>
                  </a:cubicBezTo>
                  <a:cubicBezTo>
                    <a:pt x="1" y="723"/>
                    <a:pt x="210" y="1675"/>
                    <a:pt x="286" y="2151"/>
                  </a:cubicBezTo>
                  <a:cubicBezTo>
                    <a:pt x="362" y="2646"/>
                    <a:pt x="1124" y="3008"/>
                    <a:pt x="1467" y="3731"/>
                  </a:cubicBezTo>
                  <a:cubicBezTo>
                    <a:pt x="1847" y="4474"/>
                    <a:pt x="2209" y="8300"/>
                    <a:pt x="2171" y="9519"/>
                  </a:cubicBezTo>
                  <a:cubicBezTo>
                    <a:pt x="2114" y="10737"/>
                    <a:pt x="1981" y="16487"/>
                    <a:pt x="1885" y="17972"/>
                  </a:cubicBezTo>
                  <a:cubicBezTo>
                    <a:pt x="1771" y="19438"/>
                    <a:pt x="1809" y="25415"/>
                    <a:pt x="1733" y="26177"/>
                  </a:cubicBezTo>
                  <a:cubicBezTo>
                    <a:pt x="1657" y="26938"/>
                    <a:pt x="972" y="30080"/>
                    <a:pt x="1086" y="30708"/>
                  </a:cubicBezTo>
                  <a:cubicBezTo>
                    <a:pt x="1143" y="30955"/>
                    <a:pt x="1295" y="31222"/>
                    <a:pt x="1467" y="31374"/>
                  </a:cubicBezTo>
                  <a:cubicBezTo>
                    <a:pt x="1447" y="30746"/>
                    <a:pt x="1771" y="30251"/>
                    <a:pt x="2323" y="30080"/>
                  </a:cubicBezTo>
                  <a:cubicBezTo>
                    <a:pt x="2495" y="30042"/>
                    <a:pt x="2666" y="30004"/>
                    <a:pt x="2875" y="29985"/>
                  </a:cubicBezTo>
                  <a:lnTo>
                    <a:pt x="3999" y="29985"/>
                  </a:lnTo>
                  <a:cubicBezTo>
                    <a:pt x="4056" y="29985"/>
                    <a:pt x="4151" y="29966"/>
                    <a:pt x="4227" y="29966"/>
                  </a:cubicBezTo>
                  <a:cubicBezTo>
                    <a:pt x="4303" y="29966"/>
                    <a:pt x="4379" y="29946"/>
                    <a:pt x="4436" y="29946"/>
                  </a:cubicBezTo>
                  <a:cubicBezTo>
                    <a:pt x="4505" y="29929"/>
                    <a:pt x="4577" y="29920"/>
                    <a:pt x="4653" y="29920"/>
                  </a:cubicBezTo>
                  <a:cubicBezTo>
                    <a:pt x="4747" y="29920"/>
                    <a:pt x="4846" y="29934"/>
                    <a:pt x="4950" y="29966"/>
                  </a:cubicBezTo>
                  <a:cubicBezTo>
                    <a:pt x="4989" y="28462"/>
                    <a:pt x="4132" y="23816"/>
                    <a:pt x="4018" y="22579"/>
                  </a:cubicBezTo>
                  <a:cubicBezTo>
                    <a:pt x="3884" y="21151"/>
                    <a:pt x="4665" y="13231"/>
                    <a:pt x="4684" y="11194"/>
                  </a:cubicBezTo>
                  <a:cubicBezTo>
                    <a:pt x="4703" y="9138"/>
                    <a:pt x="4760" y="3389"/>
                    <a:pt x="4989" y="2913"/>
                  </a:cubicBezTo>
                  <a:cubicBezTo>
                    <a:pt x="5236" y="2437"/>
                    <a:pt x="6416" y="1980"/>
                    <a:pt x="6473" y="1675"/>
                  </a:cubicBezTo>
                  <a:cubicBezTo>
                    <a:pt x="6512" y="1352"/>
                    <a:pt x="6683" y="362"/>
                    <a:pt x="6264" y="152"/>
                  </a:cubicBezTo>
                  <a:cubicBezTo>
                    <a:pt x="6062" y="43"/>
                    <a:pt x="5822" y="0"/>
                    <a:pt x="557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26"/>
            <p:cNvSpPr/>
            <p:nvPr/>
          </p:nvSpPr>
          <p:spPr>
            <a:xfrm>
              <a:off x="4031190" y="3694402"/>
              <a:ext cx="68550" cy="742125"/>
            </a:xfrm>
            <a:custGeom>
              <a:rect b="b" l="l" r="r" t="t"/>
              <a:pathLst>
                <a:path extrusionOk="0" h="29685" w="2742">
                  <a:moveTo>
                    <a:pt x="2247" y="0"/>
                  </a:moveTo>
                  <a:cubicBezTo>
                    <a:pt x="2229" y="0"/>
                    <a:pt x="2210" y="1"/>
                    <a:pt x="2190" y="4"/>
                  </a:cubicBezTo>
                  <a:cubicBezTo>
                    <a:pt x="724" y="176"/>
                    <a:pt x="838" y="1127"/>
                    <a:pt x="762" y="1813"/>
                  </a:cubicBezTo>
                  <a:cubicBezTo>
                    <a:pt x="686" y="2498"/>
                    <a:pt x="476" y="15710"/>
                    <a:pt x="172" y="18319"/>
                  </a:cubicBezTo>
                  <a:cubicBezTo>
                    <a:pt x="0" y="19746"/>
                    <a:pt x="476" y="26200"/>
                    <a:pt x="571" y="27800"/>
                  </a:cubicBezTo>
                  <a:cubicBezTo>
                    <a:pt x="724" y="27819"/>
                    <a:pt x="971" y="27990"/>
                    <a:pt x="1162" y="28123"/>
                  </a:cubicBezTo>
                  <a:cubicBezTo>
                    <a:pt x="1657" y="28485"/>
                    <a:pt x="1676" y="29018"/>
                    <a:pt x="1733" y="29361"/>
                  </a:cubicBezTo>
                  <a:cubicBezTo>
                    <a:pt x="1733" y="29418"/>
                    <a:pt x="1676" y="29513"/>
                    <a:pt x="1676" y="29551"/>
                  </a:cubicBezTo>
                  <a:cubicBezTo>
                    <a:pt x="1676" y="29589"/>
                    <a:pt x="1714" y="29627"/>
                    <a:pt x="1752" y="29684"/>
                  </a:cubicBezTo>
                  <a:cubicBezTo>
                    <a:pt x="1847" y="29627"/>
                    <a:pt x="1923" y="29551"/>
                    <a:pt x="1999" y="29418"/>
                  </a:cubicBezTo>
                  <a:cubicBezTo>
                    <a:pt x="2190" y="28980"/>
                    <a:pt x="1752" y="27800"/>
                    <a:pt x="1561" y="27133"/>
                  </a:cubicBezTo>
                  <a:cubicBezTo>
                    <a:pt x="1352" y="26467"/>
                    <a:pt x="1333" y="21517"/>
                    <a:pt x="1371" y="19347"/>
                  </a:cubicBezTo>
                  <a:cubicBezTo>
                    <a:pt x="1447" y="17176"/>
                    <a:pt x="2209" y="10209"/>
                    <a:pt x="2228" y="8724"/>
                  </a:cubicBezTo>
                  <a:cubicBezTo>
                    <a:pt x="2247" y="7258"/>
                    <a:pt x="2037" y="3583"/>
                    <a:pt x="1961" y="2936"/>
                  </a:cubicBezTo>
                  <a:cubicBezTo>
                    <a:pt x="1904" y="2232"/>
                    <a:pt x="2666" y="2175"/>
                    <a:pt x="2704" y="1546"/>
                  </a:cubicBezTo>
                  <a:cubicBezTo>
                    <a:pt x="2740" y="959"/>
                    <a:pt x="2742" y="0"/>
                    <a:pt x="224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26"/>
            <p:cNvSpPr/>
            <p:nvPr/>
          </p:nvSpPr>
          <p:spPr>
            <a:xfrm>
              <a:off x="3986440" y="4445027"/>
              <a:ext cx="108550" cy="40950"/>
            </a:xfrm>
            <a:custGeom>
              <a:rect b="b" l="l" r="r" t="t"/>
              <a:pathLst>
                <a:path extrusionOk="0" h="1638" w="4342">
                  <a:moveTo>
                    <a:pt x="2914" y="1"/>
                  </a:moveTo>
                  <a:cubicBezTo>
                    <a:pt x="2623" y="1"/>
                    <a:pt x="2225" y="45"/>
                    <a:pt x="1619" y="135"/>
                  </a:cubicBezTo>
                  <a:cubicBezTo>
                    <a:pt x="210" y="326"/>
                    <a:pt x="477" y="459"/>
                    <a:pt x="248" y="859"/>
                  </a:cubicBezTo>
                  <a:cubicBezTo>
                    <a:pt x="1" y="1297"/>
                    <a:pt x="248" y="1563"/>
                    <a:pt x="458" y="1620"/>
                  </a:cubicBezTo>
                  <a:cubicBezTo>
                    <a:pt x="493" y="1632"/>
                    <a:pt x="520" y="1637"/>
                    <a:pt x="542" y="1637"/>
                  </a:cubicBezTo>
                  <a:cubicBezTo>
                    <a:pt x="661" y="1637"/>
                    <a:pt x="622" y="1474"/>
                    <a:pt x="896" y="1297"/>
                  </a:cubicBezTo>
                  <a:cubicBezTo>
                    <a:pt x="997" y="1231"/>
                    <a:pt x="1114" y="1208"/>
                    <a:pt x="1226" y="1208"/>
                  </a:cubicBezTo>
                  <a:cubicBezTo>
                    <a:pt x="1471" y="1208"/>
                    <a:pt x="1695" y="1316"/>
                    <a:pt x="1695" y="1316"/>
                  </a:cubicBezTo>
                  <a:cubicBezTo>
                    <a:pt x="1695" y="1316"/>
                    <a:pt x="1638" y="1239"/>
                    <a:pt x="2247" y="954"/>
                  </a:cubicBezTo>
                  <a:cubicBezTo>
                    <a:pt x="2393" y="883"/>
                    <a:pt x="2537" y="857"/>
                    <a:pt x="2674" y="857"/>
                  </a:cubicBezTo>
                  <a:cubicBezTo>
                    <a:pt x="3079" y="857"/>
                    <a:pt x="3426" y="1088"/>
                    <a:pt x="3603" y="1088"/>
                  </a:cubicBezTo>
                  <a:cubicBezTo>
                    <a:pt x="3608" y="1088"/>
                    <a:pt x="3613" y="1088"/>
                    <a:pt x="3618" y="1087"/>
                  </a:cubicBezTo>
                  <a:cubicBezTo>
                    <a:pt x="3865" y="1087"/>
                    <a:pt x="4208" y="954"/>
                    <a:pt x="4265" y="668"/>
                  </a:cubicBezTo>
                  <a:cubicBezTo>
                    <a:pt x="4341" y="326"/>
                    <a:pt x="4170" y="535"/>
                    <a:pt x="3732" y="230"/>
                  </a:cubicBezTo>
                  <a:cubicBezTo>
                    <a:pt x="3493" y="79"/>
                    <a:pt x="3298" y="1"/>
                    <a:pt x="2914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26"/>
            <p:cNvSpPr/>
            <p:nvPr/>
          </p:nvSpPr>
          <p:spPr>
            <a:xfrm>
              <a:off x="4034515" y="4470652"/>
              <a:ext cx="49525" cy="25300"/>
            </a:xfrm>
            <a:custGeom>
              <a:rect b="b" l="l" r="r" t="t"/>
              <a:pathLst>
                <a:path extrusionOk="0" h="1012" w="1981">
                  <a:moveTo>
                    <a:pt x="912" y="0"/>
                  </a:moveTo>
                  <a:cubicBezTo>
                    <a:pt x="881" y="0"/>
                    <a:pt x="850" y="2"/>
                    <a:pt x="819" y="5"/>
                  </a:cubicBezTo>
                  <a:cubicBezTo>
                    <a:pt x="438" y="62"/>
                    <a:pt x="1" y="291"/>
                    <a:pt x="58" y="405"/>
                  </a:cubicBezTo>
                  <a:cubicBezTo>
                    <a:pt x="90" y="517"/>
                    <a:pt x="422" y="1011"/>
                    <a:pt x="615" y="1011"/>
                  </a:cubicBezTo>
                  <a:cubicBezTo>
                    <a:pt x="651" y="1011"/>
                    <a:pt x="681" y="995"/>
                    <a:pt x="705" y="957"/>
                  </a:cubicBezTo>
                  <a:cubicBezTo>
                    <a:pt x="838" y="728"/>
                    <a:pt x="1543" y="843"/>
                    <a:pt x="1581" y="747"/>
                  </a:cubicBezTo>
                  <a:cubicBezTo>
                    <a:pt x="1600" y="652"/>
                    <a:pt x="1809" y="728"/>
                    <a:pt x="1904" y="595"/>
                  </a:cubicBezTo>
                  <a:cubicBezTo>
                    <a:pt x="1980" y="481"/>
                    <a:pt x="1866" y="367"/>
                    <a:pt x="1714" y="272"/>
                  </a:cubicBezTo>
                  <a:cubicBezTo>
                    <a:pt x="1574" y="184"/>
                    <a:pt x="1258" y="0"/>
                    <a:pt x="91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26"/>
            <p:cNvSpPr/>
            <p:nvPr/>
          </p:nvSpPr>
          <p:spPr>
            <a:xfrm>
              <a:off x="4083065" y="4471152"/>
              <a:ext cx="23725" cy="16400"/>
            </a:xfrm>
            <a:custGeom>
              <a:rect b="b" l="l" r="r" t="t"/>
              <a:pathLst>
                <a:path extrusionOk="0" h="656" w="949">
                  <a:moveTo>
                    <a:pt x="518" y="1"/>
                  </a:moveTo>
                  <a:cubicBezTo>
                    <a:pt x="504" y="1"/>
                    <a:pt x="490" y="2"/>
                    <a:pt x="476" y="4"/>
                  </a:cubicBezTo>
                  <a:cubicBezTo>
                    <a:pt x="210" y="80"/>
                    <a:pt x="0" y="347"/>
                    <a:pt x="77" y="461"/>
                  </a:cubicBezTo>
                  <a:cubicBezTo>
                    <a:pt x="190" y="606"/>
                    <a:pt x="454" y="656"/>
                    <a:pt x="624" y="656"/>
                  </a:cubicBezTo>
                  <a:cubicBezTo>
                    <a:pt x="654" y="656"/>
                    <a:pt x="682" y="654"/>
                    <a:pt x="705" y="651"/>
                  </a:cubicBezTo>
                  <a:cubicBezTo>
                    <a:pt x="857" y="632"/>
                    <a:pt x="857" y="632"/>
                    <a:pt x="895" y="442"/>
                  </a:cubicBezTo>
                  <a:cubicBezTo>
                    <a:pt x="949" y="263"/>
                    <a:pt x="734" y="1"/>
                    <a:pt x="518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26"/>
            <p:cNvSpPr/>
            <p:nvPr/>
          </p:nvSpPr>
          <p:spPr>
            <a:xfrm>
              <a:off x="4004540" y="4505277"/>
              <a:ext cx="57125" cy="64675"/>
            </a:xfrm>
            <a:custGeom>
              <a:rect b="b" l="l" r="r" t="t"/>
              <a:pathLst>
                <a:path extrusionOk="0" h="2587" w="2285">
                  <a:moveTo>
                    <a:pt x="1412" y="1"/>
                  </a:moveTo>
                  <a:cubicBezTo>
                    <a:pt x="1115" y="1"/>
                    <a:pt x="814" y="75"/>
                    <a:pt x="571" y="86"/>
                  </a:cubicBezTo>
                  <a:cubicBezTo>
                    <a:pt x="152" y="124"/>
                    <a:pt x="0" y="467"/>
                    <a:pt x="19" y="714"/>
                  </a:cubicBezTo>
                  <a:cubicBezTo>
                    <a:pt x="38" y="943"/>
                    <a:pt x="438" y="1133"/>
                    <a:pt x="686" y="1400"/>
                  </a:cubicBezTo>
                  <a:cubicBezTo>
                    <a:pt x="914" y="1666"/>
                    <a:pt x="666" y="2313"/>
                    <a:pt x="724" y="2466"/>
                  </a:cubicBezTo>
                  <a:cubicBezTo>
                    <a:pt x="752" y="2529"/>
                    <a:pt x="799" y="2551"/>
                    <a:pt x="863" y="2551"/>
                  </a:cubicBezTo>
                  <a:cubicBezTo>
                    <a:pt x="971" y="2551"/>
                    <a:pt x="1130" y="2490"/>
                    <a:pt x="1333" y="2466"/>
                  </a:cubicBezTo>
                  <a:cubicBezTo>
                    <a:pt x="1554" y="2466"/>
                    <a:pt x="1806" y="2586"/>
                    <a:pt x="1964" y="2586"/>
                  </a:cubicBezTo>
                  <a:cubicBezTo>
                    <a:pt x="2023" y="2586"/>
                    <a:pt x="2068" y="2569"/>
                    <a:pt x="2094" y="2523"/>
                  </a:cubicBezTo>
                  <a:cubicBezTo>
                    <a:pt x="2190" y="2351"/>
                    <a:pt x="1847" y="1419"/>
                    <a:pt x="1828" y="1114"/>
                  </a:cubicBezTo>
                  <a:cubicBezTo>
                    <a:pt x="1809" y="809"/>
                    <a:pt x="2285" y="391"/>
                    <a:pt x="2094" y="219"/>
                  </a:cubicBezTo>
                  <a:cubicBezTo>
                    <a:pt x="1890" y="49"/>
                    <a:pt x="1652" y="1"/>
                    <a:pt x="1412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26"/>
            <p:cNvSpPr/>
            <p:nvPr/>
          </p:nvSpPr>
          <p:spPr>
            <a:xfrm>
              <a:off x="4019290" y="4571677"/>
              <a:ext cx="65700" cy="58625"/>
            </a:xfrm>
            <a:custGeom>
              <a:rect b="b" l="l" r="r" t="t"/>
              <a:pathLst>
                <a:path extrusionOk="0" h="2345" w="2628">
                  <a:moveTo>
                    <a:pt x="935" y="1"/>
                  </a:moveTo>
                  <a:cubicBezTo>
                    <a:pt x="712" y="1"/>
                    <a:pt x="499" y="46"/>
                    <a:pt x="362" y="114"/>
                  </a:cubicBezTo>
                  <a:cubicBezTo>
                    <a:pt x="0" y="248"/>
                    <a:pt x="19" y="723"/>
                    <a:pt x="96" y="933"/>
                  </a:cubicBezTo>
                  <a:cubicBezTo>
                    <a:pt x="172" y="1161"/>
                    <a:pt x="591" y="1180"/>
                    <a:pt x="876" y="1371"/>
                  </a:cubicBezTo>
                  <a:cubicBezTo>
                    <a:pt x="1162" y="1561"/>
                    <a:pt x="1047" y="2208"/>
                    <a:pt x="1162" y="2323"/>
                  </a:cubicBezTo>
                  <a:cubicBezTo>
                    <a:pt x="1177" y="2338"/>
                    <a:pt x="1194" y="2344"/>
                    <a:pt x="1213" y="2344"/>
                  </a:cubicBezTo>
                  <a:cubicBezTo>
                    <a:pt x="1340" y="2344"/>
                    <a:pt x="1551" y="2048"/>
                    <a:pt x="1733" y="1866"/>
                  </a:cubicBezTo>
                  <a:cubicBezTo>
                    <a:pt x="1787" y="1811"/>
                    <a:pt x="1874" y="1793"/>
                    <a:pt x="1973" y="1793"/>
                  </a:cubicBezTo>
                  <a:cubicBezTo>
                    <a:pt x="2176" y="1793"/>
                    <a:pt x="2428" y="1870"/>
                    <a:pt x="2552" y="1870"/>
                  </a:cubicBezTo>
                  <a:cubicBezTo>
                    <a:pt x="2599" y="1870"/>
                    <a:pt x="2628" y="1859"/>
                    <a:pt x="2628" y="1828"/>
                  </a:cubicBezTo>
                  <a:cubicBezTo>
                    <a:pt x="2628" y="1656"/>
                    <a:pt x="2018" y="1314"/>
                    <a:pt x="1847" y="1123"/>
                  </a:cubicBezTo>
                  <a:cubicBezTo>
                    <a:pt x="1657" y="933"/>
                    <a:pt x="1847" y="419"/>
                    <a:pt x="1676" y="248"/>
                  </a:cubicBezTo>
                  <a:cubicBezTo>
                    <a:pt x="1497" y="69"/>
                    <a:pt x="1209" y="1"/>
                    <a:pt x="935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26"/>
            <p:cNvSpPr/>
            <p:nvPr/>
          </p:nvSpPr>
          <p:spPr>
            <a:xfrm>
              <a:off x="4049390" y="4620002"/>
              <a:ext cx="47025" cy="36825"/>
            </a:xfrm>
            <a:custGeom>
              <a:rect b="b" l="l" r="r" t="t"/>
              <a:pathLst>
                <a:path extrusionOk="0" h="1473" w="1881">
                  <a:moveTo>
                    <a:pt x="702" y="0"/>
                  </a:moveTo>
                  <a:cubicBezTo>
                    <a:pt x="198" y="0"/>
                    <a:pt x="0" y="548"/>
                    <a:pt x="15" y="694"/>
                  </a:cubicBezTo>
                  <a:cubicBezTo>
                    <a:pt x="34" y="770"/>
                    <a:pt x="96" y="785"/>
                    <a:pt x="177" y="785"/>
                  </a:cubicBezTo>
                  <a:cubicBezTo>
                    <a:pt x="225" y="785"/>
                    <a:pt x="281" y="780"/>
                    <a:pt x="338" y="780"/>
                  </a:cubicBezTo>
                  <a:cubicBezTo>
                    <a:pt x="376" y="780"/>
                    <a:pt x="415" y="782"/>
                    <a:pt x="453" y="789"/>
                  </a:cubicBezTo>
                  <a:cubicBezTo>
                    <a:pt x="643" y="847"/>
                    <a:pt x="548" y="1189"/>
                    <a:pt x="833" y="1380"/>
                  </a:cubicBezTo>
                  <a:cubicBezTo>
                    <a:pt x="946" y="1446"/>
                    <a:pt x="1081" y="1473"/>
                    <a:pt x="1214" y="1473"/>
                  </a:cubicBezTo>
                  <a:cubicBezTo>
                    <a:pt x="1464" y="1473"/>
                    <a:pt x="1704" y="1377"/>
                    <a:pt x="1766" y="1265"/>
                  </a:cubicBezTo>
                  <a:cubicBezTo>
                    <a:pt x="1880" y="1094"/>
                    <a:pt x="1652" y="961"/>
                    <a:pt x="1481" y="866"/>
                  </a:cubicBezTo>
                  <a:cubicBezTo>
                    <a:pt x="1309" y="751"/>
                    <a:pt x="1557" y="371"/>
                    <a:pt x="1252" y="180"/>
                  </a:cubicBezTo>
                  <a:cubicBezTo>
                    <a:pt x="1039" y="51"/>
                    <a:pt x="856" y="0"/>
                    <a:pt x="70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26"/>
            <p:cNvSpPr/>
            <p:nvPr/>
          </p:nvSpPr>
          <p:spPr>
            <a:xfrm>
              <a:off x="4106890" y="4613052"/>
              <a:ext cx="46150" cy="33150"/>
            </a:xfrm>
            <a:custGeom>
              <a:rect b="b" l="l" r="r" t="t"/>
              <a:pathLst>
                <a:path extrusionOk="0" h="1326" w="1846">
                  <a:moveTo>
                    <a:pt x="702" y="1"/>
                  </a:moveTo>
                  <a:cubicBezTo>
                    <a:pt x="347" y="1"/>
                    <a:pt x="0" y="461"/>
                    <a:pt x="37" y="591"/>
                  </a:cubicBezTo>
                  <a:cubicBezTo>
                    <a:pt x="86" y="737"/>
                    <a:pt x="203" y="786"/>
                    <a:pt x="412" y="786"/>
                  </a:cubicBezTo>
                  <a:cubicBezTo>
                    <a:pt x="449" y="786"/>
                    <a:pt x="489" y="785"/>
                    <a:pt x="532" y="782"/>
                  </a:cubicBezTo>
                  <a:cubicBezTo>
                    <a:pt x="541" y="781"/>
                    <a:pt x="550" y="781"/>
                    <a:pt x="559" y="781"/>
                  </a:cubicBezTo>
                  <a:cubicBezTo>
                    <a:pt x="811" y="781"/>
                    <a:pt x="974" y="1034"/>
                    <a:pt x="1084" y="1163"/>
                  </a:cubicBezTo>
                  <a:cubicBezTo>
                    <a:pt x="1153" y="1255"/>
                    <a:pt x="1292" y="1326"/>
                    <a:pt x="1424" y="1326"/>
                  </a:cubicBezTo>
                  <a:cubicBezTo>
                    <a:pt x="1511" y="1326"/>
                    <a:pt x="1595" y="1295"/>
                    <a:pt x="1656" y="1220"/>
                  </a:cubicBezTo>
                  <a:cubicBezTo>
                    <a:pt x="1846" y="972"/>
                    <a:pt x="1275" y="782"/>
                    <a:pt x="1123" y="649"/>
                  </a:cubicBezTo>
                  <a:cubicBezTo>
                    <a:pt x="989" y="515"/>
                    <a:pt x="1103" y="39"/>
                    <a:pt x="723" y="1"/>
                  </a:cubicBezTo>
                  <a:cubicBezTo>
                    <a:pt x="716" y="1"/>
                    <a:pt x="709" y="1"/>
                    <a:pt x="702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26"/>
            <p:cNvSpPr/>
            <p:nvPr/>
          </p:nvSpPr>
          <p:spPr>
            <a:xfrm>
              <a:off x="4081640" y="4571552"/>
              <a:ext cx="43325" cy="42600"/>
            </a:xfrm>
            <a:custGeom>
              <a:rect b="b" l="l" r="r" t="t"/>
              <a:pathLst>
                <a:path extrusionOk="0" h="1704" w="1733">
                  <a:moveTo>
                    <a:pt x="747" y="0"/>
                  </a:moveTo>
                  <a:cubicBezTo>
                    <a:pt x="510" y="0"/>
                    <a:pt x="239" y="148"/>
                    <a:pt x="153" y="272"/>
                  </a:cubicBezTo>
                  <a:cubicBezTo>
                    <a:pt x="0" y="443"/>
                    <a:pt x="153" y="633"/>
                    <a:pt x="381" y="786"/>
                  </a:cubicBezTo>
                  <a:cubicBezTo>
                    <a:pt x="629" y="919"/>
                    <a:pt x="952" y="1204"/>
                    <a:pt x="1066" y="1395"/>
                  </a:cubicBezTo>
                  <a:cubicBezTo>
                    <a:pt x="1141" y="1543"/>
                    <a:pt x="1250" y="1703"/>
                    <a:pt x="1375" y="1703"/>
                  </a:cubicBezTo>
                  <a:cubicBezTo>
                    <a:pt x="1411" y="1703"/>
                    <a:pt x="1448" y="1691"/>
                    <a:pt x="1485" y="1661"/>
                  </a:cubicBezTo>
                  <a:cubicBezTo>
                    <a:pt x="1733" y="1414"/>
                    <a:pt x="1485" y="1071"/>
                    <a:pt x="1333" y="919"/>
                  </a:cubicBezTo>
                  <a:cubicBezTo>
                    <a:pt x="1162" y="748"/>
                    <a:pt x="1295" y="481"/>
                    <a:pt x="1066" y="157"/>
                  </a:cubicBezTo>
                  <a:cubicBezTo>
                    <a:pt x="993" y="44"/>
                    <a:pt x="875" y="0"/>
                    <a:pt x="747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26"/>
            <p:cNvSpPr/>
            <p:nvPr/>
          </p:nvSpPr>
          <p:spPr>
            <a:xfrm>
              <a:off x="4049265" y="4492602"/>
              <a:ext cx="55725" cy="78250"/>
            </a:xfrm>
            <a:custGeom>
              <a:rect b="b" l="l" r="r" t="t"/>
              <a:pathLst>
                <a:path extrusionOk="0" h="3130" w="2229">
                  <a:moveTo>
                    <a:pt x="708" y="0"/>
                  </a:moveTo>
                  <a:cubicBezTo>
                    <a:pt x="552" y="0"/>
                    <a:pt x="385" y="47"/>
                    <a:pt x="267" y="98"/>
                  </a:cubicBezTo>
                  <a:cubicBezTo>
                    <a:pt x="1" y="231"/>
                    <a:pt x="96" y="612"/>
                    <a:pt x="153" y="955"/>
                  </a:cubicBezTo>
                  <a:cubicBezTo>
                    <a:pt x="172" y="1335"/>
                    <a:pt x="610" y="1792"/>
                    <a:pt x="896" y="2059"/>
                  </a:cubicBezTo>
                  <a:cubicBezTo>
                    <a:pt x="1181" y="2325"/>
                    <a:pt x="1238" y="2668"/>
                    <a:pt x="1314" y="2896"/>
                  </a:cubicBezTo>
                  <a:cubicBezTo>
                    <a:pt x="1379" y="3075"/>
                    <a:pt x="1528" y="3129"/>
                    <a:pt x="1700" y="3129"/>
                  </a:cubicBezTo>
                  <a:cubicBezTo>
                    <a:pt x="1730" y="3129"/>
                    <a:pt x="1760" y="3128"/>
                    <a:pt x="1790" y="3125"/>
                  </a:cubicBezTo>
                  <a:cubicBezTo>
                    <a:pt x="2133" y="3087"/>
                    <a:pt x="2228" y="2954"/>
                    <a:pt x="2133" y="2535"/>
                  </a:cubicBezTo>
                  <a:cubicBezTo>
                    <a:pt x="2057" y="2078"/>
                    <a:pt x="1752" y="1716"/>
                    <a:pt x="1524" y="1488"/>
                  </a:cubicBezTo>
                  <a:cubicBezTo>
                    <a:pt x="1333" y="1240"/>
                    <a:pt x="1219" y="745"/>
                    <a:pt x="1124" y="307"/>
                  </a:cubicBezTo>
                  <a:cubicBezTo>
                    <a:pt x="1082" y="74"/>
                    <a:pt x="904" y="0"/>
                    <a:pt x="708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26"/>
            <p:cNvSpPr/>
            <p:nvPr/>
          </p:nvSpPr>
          <p:spPr>
            <a:xfrm>
              <a:off x="4077690" y="4488377"/>
              <a:ext cx="57750" cy="82250"/>
            </a:xfrm>
            <a:custGeom>
              <a:rect b="b" l="l" r="r" t="t"/>
              <a:pathLst>
                <a:path extrusionOk="0" h="3290" w="2310">
                  <a:moveTo>
                    <a:pt x="449" y="0"/>
                  </a:moveTo>
                  <a:cubicBezTo>
                    <a:pt x="269" y="0"/>
                    <a:pt x="0" y="183"/>
                    <a:pt x="44" y="343"/>
                  </a:cubicBezTo>
                  <a:cubicBezTo>
                    <a:pt x="82" y="552"/>
                    <a:pt x="349" y="1067"/>
                    <a:pt x="539" y="1257"/>
                  </a:cubicBezTo>
                  <a:cubicBezTo>
                    <a:pt x="729" y="1447"/>
                    <a:pt x="844" y="2133"/>
                    <a:pt x="1015" y="2323"/>
                  </a:cubicBezTo>
                  <a:cubicBezTo>
                    <a:pt x="1186" y="2532"/>
                    <a:pt x="1205" y="3199"/>
                    <a:pt x="1301" y="3275"/>
                  </a:cubicBezTo>
                  <a:cubicBezTo>
                    <a:pt x="1313" y="3285"/>
                    <a:pt x="1327" y="3289"/>
                    <a:pt x="1341" y="3289"/>
                  </a:cubicBezTo>
                  <a:cubicBezTo>
                    <a:pt x="1439" y="3289"/>
                    <a:pt x="1579" y="3091"/>
                    <a:pt x="1662" y="3008"/>
                  </a:cubicBezTo>
                  <a:cubicBezTo>
                    <a:pt x="1757" y="2913"/>
                    <a:pt x="2119" y="2970"/>
                    <a:pt x="2157" y="2875"/>
                  </a:cubicBezTo>
                  <a:cubicBezTo>
                    <a:pt x="2310" y="2609"/>
                    <a:pt x="1872" y="2456"/>
                    <a:pt x="1700" y="2304"/>
                  </a:cubicBezTo>
                  <a:cubicBezTo>
                    <a:pt x="1529" y="2133"/>
                    <a:pt x="1453" y="1676"/>
                    <a:pt x="1301" y="1295"/>
                  </a:cubicBezTo>
                  <a:cubicBezTo>
                    <a:pt x="1148" y="914"/>
                    <a:pt x="710" y="229"/>
                    <a:pt x="577" y="58"/>
                  </a:cubicBezTo>
                  <a:cubicBezTo>
                    <a:pt x="550" y="17"/>
                    <a:pt x="504" y="0"/>
                    <a:pt x="449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26"/>
            <p:cNvSpPr/>
            <p:nvPr/>
          </p:nvSpPr>
          <p:spPr>
            <a:xfrm>
              <a:off x="4097815" y="4490277"/>
              <a:ext cx="50950" cy="67850"/>
            </a:xfrm>
            <a:custGeom>
              <a:rect b="b" l="l" r="r" t="t"/>
              <a:pathLst>
                <a:path extrusionOk="0" h="2714" w="2038">
                  <a:moveTo>
                    <a:pt x="172" y="1"/>
                  </a:moveTo>
                  <a:cubicBezTo>
                    <a:pt x="1" y="1"/>
                    <a:pt x="1" y="286"/>
                    <a:pt x="96" y="515"/>
                  </a:cubicBezTo>
                  <a:cubicBezTo>
                    <a:pt x="172" y="705"/>
                    <a:pt x="667" y="1505"/>
                    <a:pt x="838" y="1676"/>
                  </a:cubicBezTo>
                  <a:cubicBezTo>
                    <a:pt x="991" y="1847"/>
                    <a:pt x="1086" y="2323"/>
                    <a:pt x="1219" y="2456"/>
                  </a:cubicBezTo>
                  <a:cubicBezTo>
                    <a:pt x="1308" y="2545"/>
                    <a:pt x="1431" y="2714"/>
                    <a:pt x="1508" y="2714"/>
                  </a:cubicBezTo>
                  <a:cubicBezTo>
                    <a:pt x="1530" y="2714"/>
                    <a:pt x="1549" y="2700"/>
                    <a:pt x="1562" y="2666"/>
                  </a:cubicBezTo>
                  <a:cubicBezTo>
                    <a:pt x="1638" y="2533"/>
                    <a:pt x="1809" y="2514"/>
                    <a:pt x="1923" y="2437"/>
                  </a:cubicBezTo>
                  <a:cubicBezTo>
                    <a:pt x="2038" y="2361"/>
                    <a:pt x="2000" y="2323"/>
                    <a:pt x="1904" y="2152"/>
                  </a:cubicBezTo>
                  <a:cubicBezTo>
                    <a:pt x="1790" y="2000"/>
                    <a:pt x="1371" y="1657"/>
                    <a:pt x="1238" y="1562"/>
                  </a:cubicBezTo>
                  <a:cubicBezTo>
                    <a:pt x="1067" y="1466"/>
                    <a:pt x="819" y="762"/>
                    <a:pt x="610" y="515"/>
                  </a:cubicBezTo>
                  <a:cubicBezTo>
                    <a:pt x="400" y="248"/>
                    <a:pt x="324" y="1"/>
                    <a:pt x="172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26"/>
            <p:cNvSpPr/>
            <p:nvPr/>
          </p:nvSpPr>
          <p:spPr>
            <a:xfrm>
              <a:off x="4116865" y="4504852"/>
              <a:ext cx="40000" cy="43425"/>
            </a:xfrm>
            <a:custGeom>
              <a:rect b="b" l="l" r="r" t="t"/>
              <a:pathLst>
                <a:path extrusionOk="0" h="1737" w="1600">
                  <a:moveTo>
                    <a:pt x="112" y="0"/>
                  </a:moveTo>
                  <a:cubicBezTo>
                    <a:pt x="24" y="0"/>
                    <a:pt x="0" y="122"/>
                    <a:pt x="0" y="122"/>
                  </a:cubicBezTo>
                  <a:cubicBezTo>
                    <a:pt x="0" y="122"/>
                    <a:pt x="1085" y="1645"/>
                    <a:pt x="1238" y="1702"/>
                  </a:cubicBezTo>
                  <a:cubicBezTo>
                    <a:pt x="1268" y="1727"/>
                    <a:pt x="1294" y="1736"/>
                    <a:pt x="1316" y="1736"/>
                  </a:cubicBezTo>
                  <a:cubicBezTo>
                    <a:pt x="1378" y="1736"/>
                    <a:pt x="1409" y="1664"/>
                    <a:pt x="1409" y="1664"/>
                  </a:cubicBezTo>
                  <a:cubicBezTo>
                    <a:pt x="1409" y="1664"/>
                    <a:pt x="1599" y="1550"/>
                    <a:pt x="1504" y="1321"/>
                  </a:cubicBezTo>
                  <a:cubicBezTo>
                    <a:pt x="1409" y="1112"/>
                    <a:pt x="1180" y="1188"/>
                    <a:pt x="1047" y="1017"/>
                  </a:cubicBezTo>
                  <a:cubicBezTo>
                    <a:pt x="933" y="845"/>
                    <a:pt x="666" y="693"/>
                    <a:pt x="590" y="503"/>
                  </a:cubicBezTo>
                  <a:cubicBezTo>
                    <a:pt x="495" y="312"/>
                    <a:pt x="324" y="122"/>
                    <a:pt x="190" y="27"/>
                  </a:cubicBezTo>
                  <a:cubicBezTo>
                    <a:pt x="160" y="8"/>
                    <a:pt x="134" y="0"/>
                    <a:pt x="112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26"/>
            <p:cNvSpPr/>
            <p:nvPr/>
          </p:nvSpPr>
          <p:spPr>
            <a:xfrm>
              <a:off x="4105915" y="4567377"/>
              <a:ext cx="53325" cy="41525"/>
            </a:xfrm>
            <a:custGeom>
              <a:rect b="b" l="l" r="r" t="t"/>
              <a:pathLst>
                <a:path extrusionOk="0" h="1661" w="2133">
                  <a:moveTo>
                    <a:pt x="801" y="0"/>
                  </a:moveTo>
                  <a:cubicBezTo>
                    <a:pt x="650" y="0"/>
                    <a:pt x="501" y="65"/>
                    <a:pt x="343" y="115"/>
                  </a:cubicBezTo>
                  <a:cubicBezTo>
                    <a:pt x="0" y="229"/>
                    <a:pt x="229" y="610"/>
                    <a:pt x="381" y="819"/>
                  </a:cubicBezTo>
                  <a:cubicBezTo>
                    <a:pt x="552" y="1048"/>
                    <a:pt x="724" y="991"/>
                    <a:pt x="1028" y="1086"/>
                  </a:cubicBezTo>
                  <a:cubicBezTo>
                    <a:pt x="1333" y="1181"/>
                    <a:pt x="1333" y="1448"/>
                    <a:pt x="1504" y="1581"/>
                  </a:cubicBezTo>
                  <a:cubicBezTo>
                    <a:pt x="1565" y="1635"/>
                    <a:pt x="1618" y="1660"/>
                    <a:pt x="1669" y="1660"/>
                  </a:cubicBezTo>
                  <a:cubicBezTo>
                    <a:pt x="1761" y="1660"/>
                    <a:pt x="1844" y="1576"/>
                    <a:pt x="1942" y="1429"/>
                  </a:cubicBezTo>
                  <a:cubicBezTo>
                    <a:pt x="2132" y="1086"/>
                    <a:pt x="1580" y="591"/>
                    <a:pt x="1238" y="229"/>
                  </a:cubicBezTo>
                  <a:cubicBezTo>
                    <a:pt x="1082" y="56"/>
                    <a:pt x="940" y="0"/>
                    <a:pt x="801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26"/>
            <p:cNvSpPr/>
            <p:nvPr/>
          </p:nvSpPr>
          <p:spPr>
            <a:xfrm>
              <a:off x="4136840" y="4553877"/>
              <a:ext cx="34775" cy="50125"/>
            </a:xfrm>
            <a:custGeom>
              <a:rect b="b" l="l" r="r" t="t"/>
              <a:pathLst>
                <a:path extrusionOk="0" h="2005" w="1391">
                  <a:moveTo>
                    <a:pt x="453" y="1"/>
                  </a:moveTo>
                  <a:cubicBezTo>
                    <a:pt x="272" y="1"/>
                    <a:pt x="55" y="338"/>
                    <a:pt x="39" y="503"/>
                  </a:cubicBezTo>
                  <a:cubicBezTo>
                    <a:pt x="1" y="693"/>
                    <a:pt x="381" y="1112"/>
                    <a:pt x="610" y="1321"/>
                  </a:cubicBezTo>
                  <a:cubicBezTo>
                    <a:pt x="819" y="1531"/>
                    <a:pt x="838" y="1911"/>
                    <a:pt x="991" y="1988"/>
                  </a:cubicBezTo>
                  <a:cubicBezTo>
                    <a:pt x="1012" y="2000"/>
                    <a:pt x="1031" y="2005"/>
                    <a:pt x="1048" y="2005"/>
                  </a:cubicBezTo>
                  <a:cubicBezTo>
                    <a:pt x="1141" y="2005"/>
                    <a:pt x="1184" y="1852"/>
                    <a:pt x="1200" y="1740"/>
                  </a:cubicBezTo>
                  <a:cubicBezTo>
                    <a:pt x="1219" y="1607"/>
                    <a:pt x="1390" y="1493"/>
                    <a:pt x="1371" y="1321"/>
                  </a:cubicBezTo>
                  <a:cubicBezTo>
                    <a:pt x="1314" y="1036"/>
                    <a:pt x="991" y="769"/>
                    <a:pt x="762" y="636"/>
                  </a:cubicBezTo>
                  <a:cubicBezTo>
                    <a:pt x="572" y="484"/>
                    <a:pt x="724" y="179"/>
                    <a:pt x="534" y="27"/>
                  </a:cubicBezTo>
                  <a:cubicBezTo>
                    <a:pt x="508" y="9"/>
                    <a:pt x="481" y="1"/>
                    <a:pt x="453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26"/>
            <p:cNvSpPr/>
            <p:nvPr/>
          </p:nvSpPr>
          <p:spPr>
            <a:xfrm>
              <a:off x="4154465" y="4555127"/>
              <a:ext cx="32375" cy="34325"/>
            </a:xfrm>
            <a:custGeom>
              <a:rect b="b" l="l" r="r" t="t"/>
              <a:pathLst>
                <a:path extrusionOk="0" h="1373" w="1295">
                  <a:moveTo>
                    <a:pt x="107" y="1"/>
                  </a:moveTo>
                  <a:cubicBezTo>
                    <a:pt x="74" y="1"/>
                    <a:pt x="50" y="11"/>
                    <a:pt x="38" y="34"/>
                  </a:cubicBezTo>
                  <a:cubicBezTo>
                    <a:pt x="0" y="148"/>
                    <a:pt x="152" y="357"/>
                    <a:pt x="286" y="434"/>
                  </a:cubicBezTo>
                  <a:cubicBezTo>
                    <a:pt x="419" y="510"/>
                    <a:pt x="590" y="776"/>
                    <a:pt x="724" y="929"/>
                  </a:cubicBezTo>
                  <a:cubicBezTo>
                    <a:pt x="876" y="1100"/>
                    <a:pt x="895" y="1347"/>
                    <a:pt x="1047" y="1366"/>
                  </a:cubicBezTo>
                  <a:cubicBezTo>
                    <a:pt x="1061" y="1370"/>
                    <a:pt x="1074" y="1372"/>
                    <a:pt x="1085" y="1372"/>
                  </a:cubicBezTo>
                  <a:cubicBezTo>
                    <a:pt x="1185" y="1372"/>
                    <a:pt x="1205" y="1232"/>
                    <a:pt x="1257" y="1062"/>
                  </a:cubicBezTo>
                  <a:cubicBezTo>
                    <a:pt x="1295" y="833"/>
                    <a:pt x="1180" y="967"/>
                    <a:pt x="1066" y="833"/>
                  </a:cubicBezTo>
                  <a:cubicBezTo>
                    <a:pt x="971" y="700"/>
                    <a:pt x="666" y="415"/>
                    <a:pt x="571" y="262"/>
                  </a:cubicBezTo>
                  <a:cubicBezTo>
                    <a:pt x="495" y="156"/>
                    <a:pt x="237" y="1"/>
                    <a:pt x="107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26"/>
            <p:cNvSpPr/>
            <p:nvPr/>
          </p:nvSpPr>
          <p:spPr>
            <a:xfrm>
              <a:off x="4185990" y="4583002"/>
              <a:ext cx="21800" cy="11050"/>
            </a:xfrm>
            <a:custGeom>
              <a:rect b="b" l="l" r="r" t="t"/>
              <a:pathLst>
                <a:path extrusionOk="0" h="442" w="872">
                  <a:moveTo>
                    <a:pt x="120" y="0"/>
                  </a:moveTo>
                  <a:cubicBezTo>
                    <a:pt x="1" y="0"/>
                    <a:pt x="35" y="236"/>
                    <a:pt x="53" y="290"/>
                  </a:cubicBezTo>
                  <a:cubicBezTo>
                    <a:pt x="91" y="366"/>
                    <a:pt x="395" y="442"/>
                    <a:pt x="605" y="442"/>
                  </a:cubicBezTo>
                  <a:cubicBezTo>
                    <a:pt x="795" y="442"/>
                    <a:pt x="871" y="328"/>
                    <a:pt x="871" y="232"/>
                  </a:cubicBezTo>
                  <a:cubicBezTo>
                    <a:pt x="871" y="161"/>
                    <a:pt x="827" y="144"/>
                    <a:pt x="769" y="144"/>
                  </a:cubicBezTo>
                  <a:cubicBezTo>
                    <a:pt x="718" y="144"/>
                    <a:pt x="658" y="156"/>
                    <a:pt x="605" y="156"/>
                  </a:cubicBezTo>
                  <a:cubicBezTo>
                    <a:pt x="491" y="156"/>
                    <a:pt x="300" y="80"/>
                    <a:pt x="148" y="4"/>
                  </a:cubicBezTo>
                  <a:cubicBezTo>
                    <a:pt x="138" y="1"/>
                    <a:pt x="129" y="0"/>
                    <a:pt x="120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26"/>
            <p:cNvSpPr/>
            <p:nvPr/>
          </p:nvSpPr>
          <p:spPr>
            <a:xfrm>
              <a:off x="4167315" y="4593427"/>
              <a:ext cx="38575" cy="19900"/>
            </a:xfrm>
            <a:custGeom>
              <a:rect b="b" l="l" r="r" t="t"/>
              <a:pathLst>
                <a:path extrusionOk="0" h="796" w="1543">
                  <a:moveTo>
                    <a:pt x="455" y="1"/>
                  </a:moveTo>
                  <a:cubicBezTo>
                    <a:pt x="314" y="1"/>
                    <a:pt x="170" y="96"/>
                    <a:pt x="95" y="215"/>
                  </a:cubicBezTo>
                  <a:cubicBezTo>
                    <a:pt x="0" y="348"/>
                    <a:pt x="0" y="558"/>
                    <a:pt x="171" y="558"/>
                  </a:cubicBezTo>
                  <a:cubicBezTo>
                    <a:pt x="214" y="558"/>
                    <a:pt x="265" y="557"/>
                    <a:pt x="321" y="557"/>
                  </a:cubicBezTo>
                  <a:cubicBezTo>
                    <a:pt x="487" y="557"/>
                    <a:pt x="690" y="567"/>
                    <a:pt x="819" y="653"/>
                  </a:cubicBezTo>
                  <a:cubicBezTo>
                    <a:pt x="906" y="741"/>
                    <a:pt x="1093" y="796"/>
                    <a:pt x="1243" y="796"/>
                  </a:cubicBezTo>
                  <a:cubicBezTo>
                    <a:pt x="1321" y="796"/>
                    <a:pt x="1389" y="781"/>
                    <a:pt x="1428" y="748"/>
                  </a:cubicBezTo>
                  <a:cubicBezTo>
                    <a:pt x="1542" y="691"/>
                    <a:pt x="1485" y="444"/>
                    <a:pt x="1352" y="425"/>
                  </a:cubicBezTo>
                  <a:cubicBezTo>
                    <a:pt x="1335" y="418"/>
                    <a:pt x="1314" y="415"/>
                    <a:pt x="1290" y="415"/>
                  </a:cubicBezTo>
                  <a:cubicBezTo>
                    <a:pt x="1223" y="415"/>
                    <a:pt x="1135" y="436"/>
                    <a:pt x="1052" y="436"/>
                  </a:cubicBezTo>
                  <a:cubicBezTo>
                    <a:pt x="1002" y="436"/>
                    <a:pt x="955" y="429"/>
                    <a:pt x="914" y="406"/>
                  </a:cubicBezTo>
                  <a:cubicBezTo>
                    <a:pt x="762" y="329"/>
                    <a:pt x="743" y="101"/>
                    <a:pt x="571" y="25"/>
                  </a:cubicBezTo>
                  <a:cubicBezTo>
                    <a:pt x="534" y="8"/>
                    <a:pt x="494" y="1"/>
                    <a:pt x="455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26"/>
            <p:cNvSpPr/>
            <p:nvPr/>
          </p:nvSpPr>
          <p:spPr>
            <a:xfrm>
              <a:off x="4145415" y="4606327"/>
              <a:ext cx="40000" cy="23025"/>
            </a:xfrm>
            <a:custGeom>
              <a:rect b="b" l="l" r="r" t="t"/>
              <a:pathLst>
                <a:path extrusionOk="0" h="921" w="1600">
                  <a:moveTo>
                    <a:pt x="609" y="1"/>
                  </a:moveTo>
                  <a:cubicBezTo>
                    <a:pt x="508" y="1"/>
                    <a:pt x="399" y="80"/>
                    <a:pt x="248" y="118"/>
                  </a:cubicBezTo>
                  <a:cubicBezTo>
                    <a:pt x="38" y="194"/>
                    <a:pt x="0" y="499"/>
                    <a:pt x="96" y="594"/>
                  </a:cubicBezTo>
                  <a:cubicBezTo>
                    <a:pt x="141" y="639"/>
                    <a:pt x="232" y="658"/>
                    <a:pt x="339" y="658"/>
                  </a:cubicBezTo>
                  <a:cubicBezTo>
                    <a:pt x="457" y="658"/>
                    <a:pt x="594" y="634"/>
                    <a:pt x="705" y="594"/>
                  </a:cubicBezTo>
                  <a:cubicBezTo>
                    <a:pt x="725" y="587"/>
                    <a:pt x="745" y="583"/>
                    <a:pt x="765" y="583"/>
                  </a:cubicBezTo>
                  <a:cubicBezTo>
                    <a:pt x="960" y="583"/>
                    <a:pt x="1178" y="883"/>
                    <a:pt x="1333" y="918"/>
                  </a:cubicBezTo>
                  <a:cubicBezTo>
                    <a:pt x="1348" y="919"/>
                    <a:pt x="1362" y="920"/>
                    <a:pt x="1375" y="920"/>
                  </a:cubicBezTo>
                  <a:cubicBezTo>
                    <a:pt x="1520" y="920"/>
                    <a:pt x="1600" y="828"/>
                    <a:pt x="1600" y="689"/>
                  </a:cubicBezTo>
                  <a:cubicBezTo>
                    <a:pt x="1600" y="461"/>
                    <a:pt x="1276" y="537"/>
                    <a:pt x="1086" y="442"/>
                  </a:cubicBezTo>
                  <a:cubicBezTo>
                    <a:pt x="895" y="346"/>
                    <a:pt x="876" y="251"/>
                    <a:pt x="762" y="80"/>
                  </a:cubicBezTo>
                  <a:cubicBezTo>
                    <a:pt x="710" y="22"/>
                    <a:pt x="661" y="1"/>
                    <a:pt x="609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26"/>
            <p:cNvSpPr/>
            <p:nvPr/>
          </p:nvSpPr>
          <p:spPr>
            <a:xfrm>
              <a:off x="3931240" y="4441827"/>
              <a:ext cx="73325" cy="99850"/>
            </a:xfrm>
            <a:custGeom>
              <a:rect b="b" l="l" r="r" t="t"/>
              <a:pathLst>
                <a:path extrusionOk="0" h="3994" w="2933">
                  <a:moveTo>
                    <a:pt x="878" y="0"/>
                  </a:moveTo>
                  <a:cubicBezTo>
                    <a:pt x="690" y="0"/>
                    <a:pt x="483" y="56"/>
                    <a:pt x="324" y="206"/>
                  </a:cubicBezTo>
                  <a:cubicBezTo>
                    <a:pt x="0" y="549"/>
                    <a:pt x="381" y="2186"/>
                    <a:pt x="476" y="2929"/>
                  </a:cubicBezTo>
                  <a:cubicBezTo>
                    <a:pt x="591" y="3690"/>
                    <a:pt x="1047" y="3880"/>
                    <a:pt x="1561" y="3976"/>
                  </a:cubicBezTo>
                  <a:cubicBezTo>
                    <a:pt x="1635" y="3988"/>
                    <a:pt x="1698" y="3994"/>
                    <a:pt x="1751" y="3994"/>
                  </a:cubicBezTo>
                  <a:cubicBezTo>
                    <a:pt x="2101" y="3994"/>
                    <a:pt x="2083" y="3759"/>
                    <a:pt x="2380" y="3709"/>
                  </a:cubicBezTo>
                  <a:cubicBezTo>
                    <a:pt x="2704" y="3633"/>
                    <a:pt x="2685" y="3404"/>
                    <a:pt x="2799" y="2986"/>
                  </a:cubicBezTo>
                  <a:cubicBezTo>
                    <a:pt x="2932" y="2586"/>
                    <a:pt x="2323" y="1881"/>
                    <a:pt x="2171" y="1596"/>
                  </a:cubicBezTo>
                  <a:cubicBezTo>
                    <a:pt x="1999" y="1310"/>
                    <a:pt x="2037" y="949"/>
                    <a:pt x="2266" y="834"/>
                  </a:cubicBezTo>
                  <a:cubicBezTo>
                    <a:pt x="2475" y="739"/>
                    <a:pt x="2475" y="568"/>
                    <a:pt x="2304" y="511"/>
                  </a:cubicBezTo>
                  <a:cubicBezTo>
                    <a:pt x="1504" y="263"/>
                    <a:pt x="1523" y="377"/>
                    <a:pt x="1352" y="168"/>
                  </a:cubicBezTo>
                  <a:cubicBezTo>
                    <a:pt x="1291" y="76"/>
                    <a:pt x="1097" y="0"/>
                    <a:pt x="878" y="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26"/>
            <p:cNvSpPr/>
            <p:nvPr/>
          </p:nvSpPr>
          <p:spPr>
            <a:xfrm>
              <a:off x="3996440" y="4477252"/>
              <a:ext cx="48600" cy="29225"/>
            </a:xfrm>
            <a:custGeom>
              <a:rect b="b" l="l" r="r" t="t"/>
              <a:pathLst>
                <a:path extrusionOk="0" h="1169" w="1944">
                  <a:moveTo>
                    <a:pt x="781" y="1"/>
                  </a:moveTo>
                  <a:cubicBezTo>
                    <a:pt x="755" y="1"/>
                    <a:pt x="729" y="3"/>
                    <a:pt x="705" y="8"/>
                  </a:cubicBezTo>
                  <a:cubicBezTo>
                    <a:pt x="286" y="103"/>
                    <a:pt x="1" y="407"/>
                    <a:pt x="39" y="655"/>
                  </a:cubicBezTo>
                  <a:cubicBezTo>
                    <a:pt x="77" y="902"/>
                    <a:pt x="419" y="1169"/>
                    <a:pt x="419" y="1169"/>
                  </a:cubicBezTo>
                  <a:cubicBezTo>
                    <a:pt x="568" y="959"/>
                    <a:pt x="905" y="906"/>
                    <a:pt x="1224" y="906"/>
                  </a:cubicBezTo>
                  <a:cubicBezTo>
                    <a:pt x="1555" y="906"/>
                    <a:pt x="1866" y="963"/>
                    <a:pt x="1931" y="963"/>
                  </a:cubicBezTo>
                  <a:cubicBezTo>
                    <a:pt x="1940" y="963"/>
                    <a:pt x="1944" y="962"/>
                    <a:pt x="1942" y="959"/>
                  </a:cubicBezTo>
                  <a:cubicBezTo>
                    <a:pt x="1782" y="530"/>
                    <a:pt x="1184" y="1"/>
                    <a:pt x="781" y="1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0" name="Google Shape;1420;p26"/>
          <p:cNvGrpSpPr/>
          <p:nvPr/>
        </p:nvGrpSpPr>
        <p:grpSpPr>
          <a:xfrm>
            <a:off x="5362817" y="723354"/>
            <a:ext cx="2597031" cy="3668298"/>
            <a:chOff x="5068847" y="249576"/>
            <a:chExt cx="3028255" cy="4277400"/>
          </a:xfrm>
        </p:grpSpPr>
        <p:sp>
          <p:nvSpPr>
            <p:cNvPr id="1421" name="Google Shape;1421;p26"/>
            <p:cNvSpPr/>
            <p:nvPr/>
          </p:nvSpPr>
          <p:spPr>
            <a:xfrm>
              <a:off x="5905094" y="3441391"/>
              <a:ext cx="1264479" cy="351651"/>
            </a:xfrm>
            <a:custGeom>
              <a:rect b="b" l="l" r="r" t="t"/>
              <a:pathLst>
                <a:path extrusionOk="0" h="574" w="2064">
                  <a:moveTo>
                    <a:pt x="2064" y="305"/>
                  </a:moveTo>
                  <a:cubicBezTo>
                    <a:pt x="2064" y="305"/>
                    <a:pt x="2004" y="90"/>
                    <a:pt x="1998" y="84"/>
                  </a:cubicBezTo>
                  <a:cubicBezTo>
                    <a:pt x="1992" y="72"/>
                    <a:pt x="1956" y="7"/>
                    <a:pt x="1932" y="13"/>
                  </a:cubicBezTo>
                  <a:cubicBezTo>
                    <a:pt x="1914" y="25"/>
                    <a:pt x="1724" y="37"/>
                    <a:pt x="1706" y="43"/>
                  </a:cubicBezTo>
                  <a:cubicBezTo>
                    <a:pt x="1694" y="43"/>
                    <a:pt x="1527" y="55"/>
                    <a:pt x="1461" y="61"/>
                  </a:cubicBezTo>
                  <a:cubicBezTo>
                    <a:pt x="1396" y="67"/>
                    <a:pt x="1235" y="61"/>
                    <a:pt x="1145" y="67"/>
                  </a:cubicBezTo>
                  <a:cubicBezTo>
                    <a:pt x="1068" y="67"/>
                    <a:pt x="907" y="61"/>
                    <a:pt x="847" y="55"/>
                  </a:cubicBezTo>
                  <a:cubicBezTo>
                    <a:pt x="782" y="55"/>
                    <a:pt x="692" y="31"/>
                    <a:pt x="639" y="31"/>
                  </a:cubicBezTo>
                  <a:cubicBezTo>
                    <a:pt x="591" y="31"/>
                    <a:pt x="472" y="1"/>
                    <a:pt x="436" y="13"/>
                  </a:cubicBezTo>
                  <a:cubicBezTo>
                    <a:pt x="394" y="31"/>
                    <a:pt x="329" y="61"/>
                    <a:pt x="317" y="96"/>
                  </a:cubicBezTo>
                  <a:cubicBezTo>
                    <a:pt x="299" y="132"/>
                    <a:pt x="269" y="233"/>
                    <a:pt x="227" y="245"/>
                  </a:cubicBezTo>
                  <a:cubicBezTo>
                    <a:pt x="180" y="263"/>
                    <a:pt x="114" y="180"/>
                    <a:pt x="66" y="251"/>
                  </a:cubicBezTo>
                  <a:cubicBezTo>
                    <a:pt x="25" y="335"/>
                    <a:pt x="1" y="365"/>
                    <a:pt x="25" y="412"/>
                  </a:cubicBezTo>
                  <a:cubicBezTo>
                    <a:pt x="48" y="454"/>
                    <a:pt x="25" y="490"/>
                    <a:pt x="114" y="502"/>
                  </a:cubicBezTo>
                  <a:cubicBezTo>
                    <a:pt x="203" y="502"/>
                    <a:pt x="233" y="478"/>
                    <a:pt x="317" y="490"/>
                  </a:cubicBezTo>
                  <a:cubicBezTo>
                    <a:pt x="394" y="508"/>
                    <a:pt x="466" y="520"/>
                    <a:pt x="537" y="537"/>
                  </a:cubicBezTo>
                  <a:cubicBezTo>
                    <a:pt x="621" y="549"/>
                    <a:pt x="657" y="567"/>
                    <a:pt x="740" y="567"/>
                  </a:cubicBezTo>
                  <a:lnTo>
                    <a:pt x="901" y="567"/>
                  </a:lnTo>
                  <a:lnTo>
                    <a:pt x="1151" y="567"/>
                  </a:lnTo>
                  <a:lnTo>
                    <a:pt x="1378" y="567"/>
                  </a:lnTo>
                  <a:cubicBezTo>
                    <a:pt x="1467" y="567"/>
                    <a:pt x="1497" y="573"/>
                    <a:pt x="1610" y="561"/>
                  </a:cubicBezTo>
                  <a:cubicBezTo>
                    <a:pt x="1724" y="543"/>
                    <a:pt x="1658" y="561"/>
                    <a:pt x="1777" y="537"/>
                  </a:cubicBezTo>
                  <a:cubicBezTo>
                    <a:pt x="1897" y="514"/>
                    <a:pt x="1944" y="514"/>
                    <a:pt x="1986" y="484"/>
                  </a:cubicBezTo>
                  <a:cubicBezTo>
                    <a:pt x="2022" y="454"/>
                    <a:pt x="2052" y="394"/>
                    <a:pt x="2052" y="394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26"/>
            <p:cNvSpPr/>
            <p:nvPr/>
          </p:nvSpPr>
          <p:spPr>
            <a:xfrm>
              <a:off x="5068847" y="249576"/>
              <a:ext cx="3028255" cy="4277400"/>
            </a:xfrm>
            <a:custGeom>
              <a:rect b="b" l="l" r="r" t="t"/>
              <a:pathLst>
                <a:path extrusionOk="0" h="6982" w="4943">
                  <a:moveTo>
                    <a:pt x="1479" y="6636"/>
                  </a:moveTo>
                  <a:cubicBezTo>
                    <a:pt x="1491" y="6648"/>
                    <a:pt x="1515" y="6654"/>
                    <a:pt x="1533" y="6672"/>
                  </a:cubicBezTo>
                  <a:lnTo>
                    <a:pt x="1580" y="6707"/>
                  </a:lnTo>
                  <a:cubicBezTo>
                    <a:pt x="1598" y="6713"/>
                    <a:pt x="1604" y="6725"/>
                    <a:pt x="1622" y="6731"/>
                  </a:cubicBezTo>
                  <a:cubicBezTo>
                    <a:pt x="1628" y="6737"/>
                    <a:pt x="1640" y="6743"/>
                    <a:pt x="1652" y="6749"/>
                  </a:cubicBezTo>
                  <a:cubicBezTo>
                    <a:pt x="1658" y="6761"/>
                    <a:pt x="1670" y="6767"/>
                    <a:pt x="1682" y="6773"/>
                  </a:cubicBezTo>
                  <a:cubicBezTo>
                    <a:pt x="1694" y="6779"/>
                    <a:pt x="1700" y="6791"/>
                    <a:pt x="1711" y="6797"/>
                  </a:cubicBezTo>
                  <a:cubicBezTo>
                    <a:pt x="1711" y="6791"/>
                    <a:pt x="1807" y="6850"/>
                    <a:pt x="1807" y="6839"/>
                  </a:cubicBezTo>
                  <a:cubicBezTo>
                    <a:pt x="1968" y="6922"/>
                    <a:pt x="2027" y="6898"/>
                    <a:pt x="2218" y="6839"/>
                  </a:cubicBezTo>
                  <a:cubicBezTo>
                    <a:pt x="2290" y="6809"/>
                    <a:pt x="2385" y="6821"/>
                    <a:pt x="2445" y="6839"/>
                  </a:cubicBezTo>
                  <a:cubicBezTo>
                    <a:pt x="2624" y="6910"/>
                    <a:pt x="2767" y="6982"/>
                    <a:pt x="2946" y="6916"/>
                  </a:cubicBezTo>
                  <a:cubicBezTo>
                    <a:pt x="2999" y="6898"/>
                    <a:pt x="3083" y="6833"/>
                    <a:pt x="3142" y="6809"/>
                  </a:cubicBezTo>
                  <a:cubicBezTo>
                    <a:pt x="3309" y="6684"/>
                    <a:pt x="3393" y="6660"/>
                    <a:pt x="3572" y="6534"/>
                  </a:cubicBezTo>
                  <a:cubicBezTo>
                    <a:pt x="3637" y="6481"/>
                    <a:pt x="3667" y="6391"/>
                    <a:pt x="3744" y="6356"/>
                  </a:cubicBezTo>
                  <a:cubicBezTo>
                    <a:pt x="3756" y="6344"/>
                    <a:pt x="3780" y="6332"/>
                    <a:pt x="3786" y="6320"/>
                  </a:cubicBezTo>
                  <a:cubicBezTo>
                    <a:pt x="3923" y="6087"/>
                    <a:pt x="3995" y="6111"/>
                    <a:pt x="4043" y="5825"/>
                  </a:cubicBezTo>
                  <a:cubicBezTo>
                    <a:pt x="4084" y="5581"/>
                    <a:pt x="4114" y="5336"/>
                    <a:pt x="4162" y="5092"/>
                  </a:cubicBezTo>
                  <a:cubicBezTo>
                    <a:pt x="4168" y="5032"/>
                    <a:pt x="4186" y="4913"/>
                    <a:pt x="4239" y="4865"/>
                  </a:cubicBezTo>
                  <a:cubicBezTo>
                    <a:pt x="4526" y="4645"/>
                    <a:pt x="4555" y="4293"/>
                    <a:pt x="4502" y="3965"/>
                  </a:cubicBezTo>
                  <a:cubicBezTo>
                    <a:pt x="4466" y="3720"/>
                    <a:pt x="4496" y="3488"/>
                    <a:pt x="4597" y="3261"/>
                  </a:cubicBezTo>
                  <a:cubicBezTo>
                    <a:pt x="4770" y="2904"/>
                    <a:pt x="4931" y="2498"/>
                    <a:pt x="4937" y="2111"/>
                  </a:cubicBezTo>
                  <a:cubicBezTo>
                    <a:pt x="4943" y="1699"/>
                    <a:pt x="4728" y="1306"/>
                    <a:pt x="4502" y="960"/>
                  </a:cubicBezTo>
                  <a:cubicBezTo>
                    <a:pt x="4293" y="650"/>
                    <a:pt x="4001" y="423"/>
                    <a:pt x="3637" y="298"/>
                  </a:cubicBezTo>
                  <a:cubicBezTo>
                    <a:pt x="2761" y="0"/>
                    <a:pt x="2117" y="66"/>
                    <a:pt x="1276" y="418"/>
                  </a:cubicBezTo>
                  <a:cubicBezTo>
                    <a:pt x="698" y="662"/>
                    <a:pt x="239" y="1109"/>
                    <a:pt x="138" y="1759"/>
                  </a:cubicBezTo>
                  <a:cubicBezTo>
                    <a:pt x="30" y="2391"/>
                    <a:pt x="0" y="3005"/>
                    <a:pt x="287" y="3577"/>
                  </a:cubicBezTo>
                  <a:cubicBezTo>
                    <a:pt x="418" y="3846"/>
                    <a:pt x="507" y="4114"/>
                    <a:pt x="525" y="4412"/>
                  </a:cubicBezTo>
                  <a:cubicBezTo>
                    <a:pt x="531" y="4555"/>
                    <a:pt x="537" y="4710"/>
                    <a:pt x="650" y="4811"/>
                  </a:cubicBezTo>
                  <a:cubicBezTo>
                    <a:pt x="853" y="4990"/>
                    <a:pt x="853" y="5223"/>
                    <a:pt x="847" y="5461"/>
                  </a:cubicBezTo>
                  <a:cubicBezTo>
                    <a:pt x="835" y="5658"/>
                    <a:pt x="853" y="5843"/>
                    <a:pt x="877" y="6040"/>
                  </a:cubicBezTo>
                  <a:cubicBezTo>
                    <a:pt x="889" y="6171"/>
                    <a:pt x="948" y="6278"/>
                    <a:pt x="1062" y="6350"/>
                  </a:cubicBezTo>
                  <a:cubicBezTo>
                    <a:pt x="1205" y="6445"/>
                    <a:pt x="1330" y="6546"/>
                    <a:pt x="1473" y="6642"/>
                  </a:cubicBezTo>
                  <a:cubicBezTo>
                    <a:pt x="1473" y="6624"/>
                    <a:pt x="1473" y="6624"/>
                    <a:pt x="1479" y="6636"/>
                  </a:cubicBezTo>
                  <a:close/>
                  <a:moveTo>
                    <a:pt x="1032" y="4621"/>
                  </a:moveTo>
                  <a:cubicBezTo>
                    <a:pt x="883" y="4680"/>
                    <a:pt x="787" y="4656"/>
                    <a:pt x="710" y="4519"/>
                  </a:cubicBezTo>
                  <a:cubicBezTo>
                    <a:pt x="686" y="4478"/>
                    <a:pt x="680" y="4436"/>
                    <a:pt x="674" y="4400"/>
                  </a:cubicBezTo>
                  <a:cubicBezTo>
                    <a:pt x="656" y="4072"/>
                    <a:pt x="579" y="3744"/>
                    <a:pt x="591" y="3404"/>
                  </a:cubicBezTo>
                  <a:cubicBezTo>
                    <a:pt x="591" y="3357"/>
                    <a:pt x="609" y="3309"/>
                    <a:pt x="620" y="3267"/>
                  </a:cubicBezTo>
                  <a:cubicBezTo>
                    <a:pt x="716" y="3005"/>
                    <a:pt x="644" y="2767"/>
                    <a:pt x="519" y="2534"/>
                  </a:cubicBezTo>
                  <a:cubicBezTo>
                    <a:pt x="537" y="2820"/>
                    <a:pt x="609" y="3100"/>
                    <a:pt x="489" y="3398"/>
                  </a:cubicBezTo>
                  <a:cubicBezTo>
                    <a:pt x="370" y="3238"/>
                    <a:pt x="328" y="3065"/>
                    <a:pt x="299" y="2886"/>
                  </a:cubicBezTo>
                  <a:cubicBezTo>
                    <a:pt x="251" y="2504"/>
                    <a:pt x="209" y="2123"/>
                    <a:pt x="310" y="1747"/>
                  </a:cubicBezTo>
                  <a:cubicBezTo>
                    <a:pt x="412" y="1312"/>
                    <a:pt x="650" y="990"/>
                    <a:pt x="1008" y="745"/>
                  </a:cubicBezTo>
                  <a:cubicBezTo>
                    <a:pt x="1509" y="412"/>
                    <a:pt x="2057" y="274"/>
                    <a:pt x="2648" y="322"/>
                  </a:cubicBezTo>
                  <a:cubicBezTo>
                    <a:pt x="2963" y="346"/>
                    <a:pt x="3279" y="376"/>
                    <a:pt x="3578" y="483"/>
                  </a:cubicBezTo>
                  <a:cubicBezTo>
                    <a:pt x="3846" y="584"/>
                    <a:pt x="4072" y="739"/>
                    <a:pt x="4245" y="960"/>
                  </a:cubicBezTo>
                  <a:cubicBezTo>
                    <a:pt x="4728" y="1598"/>
                    <a:pt x="4877" y="2373"/>
                    <a:pt x="4412" y="3124"/>
                  </a:cubicBezTo>
                  <a:cubicBezTo>
                    <a:pt x="4221" y="2969"/>
                    <a:pt x="4019" y="2826"/>
                    <a:pt x="3947" y="2558"/>
                  </a:cubicBezTo>
                  <a:cubicBezTo>
                    <a:pt x="3894" y="2683"/>
                    <a:pt x="3965" y="2761"/>
                    <a:pt x="4019" y="2850"/>
                  </a:cubicBezTo>
                  <a:cubicBezTo>
                    <a:pt x="4078" y="2945"/>
                    <a:pt x="4144" y="3041"/>
                    <a:pt x="4204" y="3148"/>
                  </a:cubicBezTo>
                  <a:cubicBezTo>
                    <a:pt x="4305" y="3303"/>
                    <a:pt x="4347" y="3458"/>
                    <a:pt x="4293" y="3643"/>
                  </a:cubicBezTo>
                  <a:cubicBezTo>
                    <a:pt x="4263" y="3750"/>
                    <a:pt x="4287" y="3864"/>
                    <a:pt x="4317" y="3965"/>
                  </a:cubicBezTo>
                  <a:cubicBezTo>
                    <a:pt x="4353" y="4120"/>
                    <a:pt x="4341" y="4287"/>
                    <a:pt x="4281" y="4436"/>
                  </a:cubicBezTo>
                  <a:cubicBezTo>
                    <a:pt x="4192" y="4698"/>
                    <a:pt x="3888" y="4776"/>
                    <a:pt x="3679" y="4597"/>
                  </a:cubicBezTo>
                  <a:cubicBezTo>
                    <a:pt x="3589" y="4525"/>
                    <a:pt x="3506" y="4466"/>
                    <a:pt x="3369" y="4490"/>
                  </a:cubicBezTo>
                  <a:cubicBezTo>
                    <a:pt x="3440" y="4537"/>
                    <a:pt x="3488" y="4585"/>
                    <a:pt x="3542" y="4621"/>
                  </a:cubicBezTo>
                  <a:cubicBezTo>
                    <a:pt x="3512" y="4710"/>
                    <a:pt x="3429" y="4680"/>
                    <a:pt x="3399" y="4740"/>
                  </a:cubicBezTo>
                  <a:cubicBezTo>
                    <a:pt x="3452" y="4817"/>
                    <a:pt x="3548" y="4800"/>
                    <a:pt x="3607" y="4847"/>
                  </a:cubicBezTo>
                  <a:cubicBezTo>
                    <a:pt x="3560" y="4984"/>
                    <a:pt x="3512" y="5127"/>
                    <a:pt x="3458" y="5271"/>
                  </a:cubicBezTo>
                  <a:cubicBezTo>
                    <a:pt x="3399" y="5426"/>
                    <a:pt x="3387" y="5306"/>
                    <a:pt x="3429" y="5187"/>
                  </a:cubicBezTo>
                  <a:cubicBezTo>
                    <a:pt x="3387" y="5121"/>
                    <a:pt x="3327" y="5145"/>
                    <a:pt x="3274" y="5157"/>
                  </a:cubicBezTo>
                  <a:cubicBezTo>
                    <a:pt x="2904" y="5247"/>
                    <a:pt x="2564" y="5211"/>
                    <a:pt x="2194" y="5235"/>
                  </a:cubicBezTo>
                  <a:cubicBezTo>
                    <a:pt x="2111" y="5241"/>
                    <a:pt x="1992" y="5211"/>
                    <a:pt x="1908" y="5193"/>
                  </a:cubicBezTo>
                  <a:cubicBezTo>
                    <a:pt x="1783" y="5163"/>
                    <a:pt x="1664" y="5145"/>
                    <a:pt x="1598" y="5300"/>
                  </a:cubicBezTo>
                  <a:cubicBezTo>
                    <a:pt x="1580" y="5336"/>
                    <a:pt x="1545" y="5366"/>
                    <a:pt x="1503" y="5336"/>
                  </a:cubicBezTo>
                  <a:cubicBezTo>
                    <a:pt x="1473" y="5312"/>
                    <a:pt x="1473" y="5277"/>
                    <a:pt x="1479" y="5247"/>
                  </a:cubicBezTo>
                  <a:cubicBezTo>
                    <a:pt x="1503" y="5181"/>
                    <a:pt x="1539" y="5121"/>
                    <a:pt x="1539" y="5056"/>
                  </a:cubicBezTo>
                  <a:cubicBezTo>
                    <a:pt x="1545" y="4800"/>
                    <a:pt x="1521" y="4859"/>
                    <a:pt x="1372" y="4549"/>
                  </a:cubicBezTo>
                  <a:cubicBezTo>
                    <a:pt x="1449" y="4460"/>
                    <a:pt x="1580" y="4412"/>
                    <a:pt x="1634" y="4299"/>
                  </a:cubicBezTo>
                  <a:cubicBezTo>
                    <a:pt x="1652" y="4269"/>
                    <a:pt x="1670" y="4251"/>
                    <a:pt x="1652" y="4209"/>
                  </a:cubicBezTo>
                  <a:cubicBezTo>
                    <a:pt x="1622" y="4180"/>
                    <a:pt x="1592" y="4180"/>
                    <a:pt x="1562" y="4203"/>
                  </a:cubicBezTo>
                  <a:cubicBezTo>
                    <a:pt x="1491" y="4257"/>
                    <a:pt x="1419" y="4299"/>
                    <a:pt x="1366" y="4370"/>
                  </a:cubicBezTo>
                  <a:cubicBezTo>
                    <a:pt x="1294" y="4478"/>
                    <a:pt x="1175" y="4561"/>
                    <a:pt x="1032" y="4621"/>
                  </a:cubicBezTo>
                  <a:close/>
                  <a:moveTo>
                    <a:pt x="3357" y="5592"/>
                  </a:moveTo>
                  <a:cubicBezTo>
                    <a:pt x="3363" y="5634"/>
                    <a:pt x="3291" y="5688"/>
                    <a:pt x="3268" y="5688"/>
                  </a:cubicBezTo>
                  <a:cubicBezTo>
                    <a:pt x="3214" y="5694"/>
                    <a:pt x="3142" y="5664"/>
                    <a:pt x="3142" y="5622"/>
                  </a:cubicBezTo>
                  <a:cubicBezTo>
                    <a:pt x="3148" y="5551"/>
                    <a:pt x="3232" y="5539"/>
                    <a:pt x="3238" y="5539"/>
                  </a:cubicBezTo>
                  <a:cubicBezTo>
                    <a:pt x="3333" y="5521"/>
                    <a:pt x="3351" y="5563"/>
                    <a:pt x="3357" y="5592"/>
                  </a:cubicBezTo>
                  <a:close/>
                  <a:moveTo>
                    <a:pt x="2916" y="5503"/>
                  </a:moveTo>
                  <a:cubicBezTo>
                    <a:pt x="2844" y="5491"/>
                    <a:pt x="2797" y="5414"/>
                    <a:pt x="2814" y="5354"/>
                  </a:cubicBezTo>
                  <a:cubicBezTo>
                    <a:pt x="2820" y="5324"/>
                    <a:pt x="2874" y="5312"/>
                    <a:pt x="2922" y="5324"/>
                  </a:cubicBezTo>
                  <a:cubicBezTo>
                    <a:pt x="2981" y="5330"/>
                    <a:pt x="3059" y="5306"/>
                    <a:pt x="3065" y="5402"/>
                  </a:cubicBezTo>
                  <a:cubicBezTo>
                    <a:pt x="3041" y="5485"/>
                    <a:pt x="2981" y="5509"/>
                    <a:pt x="2916" y="5503"/>
                  </a:cubicBezTo>
                  <a:close/>
                  <a:moveTo>
                    <a:pt x="3041" y="5664"/>
                  </a:moveTo>
                  <a:cubicBezTo>
                    <a:pt x="3029" y="5700"/>
                    <a:pt x="2975" y="5747"/>
                    <a:pt x="2898" y="5742"/>
                  </a:cubicBezTo>
                  <a:cubicBezTo>
                    <a:pt x="2856" y="5742"/>
                    <a:pt x="2773" y="5712"/>
                    <a:pt x="2803" y="5628"/>
                  </a:cubicBezTo>
                  <a:cubicBezTo>
                    <a:pt x="2820" y="5592"/>
                    <a:pt x="2922" y="5569"/>
                    <a:pt x="2952" y="5575"/>
                  </a:cubicBezTo>
                  <a:cubicBezTo>
                    <a:pt x="2975" y="5581"/>
                    <a:pt x="3053" y="5610"/>
                    <a:pt x="3041" y="5664"/>
                  </a:cubicBezTo>
                  <a:close/>
                  <a:moveTo>
                    <a:pt x="2653" y="5503"/>
                  </a:moveTo>
                  <a:cubicBezTo>
                    <a:pt x="2576" y="5539"/>
                    <a:pt x="2504" y="5509"/>
                    <a:pt x="2463" y="5432"/>
                  </a:cubicBezTo>
                  <a:cubicBezTo>
                    <a:pt x="2415" y="5354"/>
                    <a:pt x="2469" y="5330"/>
                    <a:pt x="2534" y="5324"/>
                  </a:cubicBezTo>
                  <a:cubicBezTo>
                    <a:pt x="2612" y="5312"/>
                    <a:pt x="2695" y="5306"/>
                    <a:pt x="2731" y="5396"/>
                  </a:cubicBezTo>
                  <a:cubicBezTo>
                    <a:pt x="2737" y="5455"/>
                    <a:pt x="2701" y="5485"/>
                    <a:pt x="2653" y="5503"/>
                  </a:cubicBezTo>
                  <a:close/>
                  <a:moveTo>
                    <a:pt x="2701" y="5634"/>
                  </a:moveTo>
                  <a:cubicBezTo>
                    <a:pt x="2701" y="5783"/>
                    <a:pt x="2588" y="5742"/>
                    <a:pt x="2564" y="5742"/>
                  </a:cubicBezTo>
                  <a:cubicBezTo>
                    <a:pt x="2534" y="5742"/>
                    <a:pt x="2463" y="5747"/>
                    <a:pt x="2463" y="5634"/>
                  </a:cubicBezTo>
                  <a:cubicBezTo>
                    <a:pt x="2463" y="5598"/>
                    <a:pt x="2552" y="5581"/>
                    <a:pt x="2588" y="5581"/>
                  </a:cubicBezTo>
                  <a:cubicBezTo>
                    <a:pt x="2618" y="5581"/>
                    <a:pt x="2695" y="5592"/>
                    <a:pt x="2701" y="5634"/>
                  </a:cubicBezTo>
                  <a:close/>
                  <a:moveTo>
                    <a:pt x="2230" y="5515"/>
                  </a:moveTo>
                  <a:cubicBezTo>
                    <a:pt x="2171" y="5509"/>
                    <a:pt x="2111" y="5485"/>
                    <a:pt x="2105" y="5414"/>
                  </a:cubicBezTo>
                  <a:cubicBezTo>
                    <a:pt x="2087" y="5294"/>
                    <a:pt x="2194" y="5300"/>
                    <a:pt x="2248" y="5306"/>
                  </a:cubicBezTo>
                  <a:cubicBezTo>
                    <a:pt x="2343" y="5312"/>
                    <a:pt x="2385" y="5300"/>
                    <a:pt x="2379" y="5390"/>
                  </a:cubicBezTo>
                  <a:cubicBezTo>
                    <a:pt x="2367" y="5473"/>
                    <a:pt x="2320" y="5521"/>
                    <a:pt x="2230" y="5515"/>
                  </a:cubicBezTo>
                  <a:close/>
                  <a:moveTo>
                    <a:pt x="2278" y="5724"/>
                  </a:moveTo>
                  <a:cubicBezTo>
                    <a:pt x="2236" y="5724"/>
                    <a:pt x="2141" y="5747"/>
                    <a:pt x="2087" y="5718"/>
                  </a:cubicBezTo>
                  <a:cubicBezTo>
                    <a:pt x="2081" y="5712"/>
                    <a:pt x="2087" y="5622"/>
                    <a:pt x="2135" y="5598"/>
                  </a:cubicBezTo>
                  <a:cubicBezTo>
                    <a:pt x="2177" y="5575"/>
                    <a:pt x="2177" y="5575"/>
                    <a:pt x="2224" y="5575"/>
                  </a:cubicBezTo>
                  <a:cubicBezTo>
                    <a:pt x="2248" y="5575"/>
                    <a:pt x="2337" y="5622"/>
                    <a:pt x="2320" y="5652"/>
                  </a:cubicBezTo>
                  <a:cubicBezTo>
                    <a:pt x="2320" y="5682"/>
                    <a:pt x="2337" y="5724"/>
                    <a:pt x="2278" y="5724"/>
                  </a:cubicBezTo>
                  <a:close/>
                  <a:moveTo>
                    <a:pt x="1866" y="5449"/>
                  </a:moveTo>
                  <a:cubicBezTo>
                    <a:pt x="1819" y="5443"/>
                    <a:pt x="1783" y="5396"/>
                    <a:pt x="1789" y="5342"/>
                  </a:cubicBezTo>
                  <a:cubicBezTo>
                    <a:pt x="1807" y="5294"/>
                    <a:pt x="1837" y="5265"/>
                    <a:pt x="1896" y="5277"/>
                  </a:cubicBezTo>
                  <a:cubicBezTo>
                    <a:pt x="1932" y="5282"/>
                    <a:pt x="1992" y="5306"/>
                    <a:pt x="1992" y="5360"/>
                  </a:cubicBezTo>
                  <a:cubicBezTo>
                    <a:pt x="1968" y="5414"/>
                    <a:pt x="1920" y="5455"/>
                    <a:pt x="1866" y="5449"/>
                  </a:cubicBezTo>
                  <a:close/>
                  <a:moveTo>
                    <a:pt x="1926" y="5628"/>
                  </a:moveTo>
                  <a:cubicBezTo>
                    <a:pt x="1878" y="5682"/>
                    <a:pt x="1831" y="5664"/>
                    <a:pt x="1783" y="5664"/>
                  </a:cubicBezTo>
                  <a:cubicBezTo>
                    <a:pt x="1723" y="5664"/>
                    <a:pt x="1670" y="5634"/>
                    <a:pt x="1694" y="5563"/>
                  </a:cubicBezTo>
                  <a:cubicBezTo>
                    <a:pt x="1717" y="5503"/>
                    <a:pt x="1801" y="5479"/>
                    <a:pt x="1849" y="5485"/>
                  </a:cubicBezTo>
                  <a:cubicBezTo>
                    <a:pt x="1920" y="5503"/>
                    <a:pt x="1926" y="5581"/>
                    <a:pt x="1926" y="5628"/>
                  </a:cubicBezTo>
                  <a:close/>
                  <a:moveTo>
                    <a:pt x="1574" y="5622"/>
                  </a:moveTo>
                  <a:cubicBezTo>
                    <a:pt x="1574" y="5652"/>
                    <a:pt x="1551" y="5658"/>
                    <a:pt x="1533" y="5664"/>
                  </a:cubicBezTo>
                  <a:cubicBezTo>
                    <a:pt x="1473" y="5658"/>
                    <a:pt x="1485" y="5610"/>
                    <a:pt x="1491" y="5575"/>
                  </a:cubicBezTo>
                  <a:cubicBezTo>
                    <a:pt x="1491" y="5551"/>
                    <a:pt x="1491" y="5515"/>
                    <a:pt x="1521" y="5533"/>
                  </a:cubicBezTo>
                  <a:cubicBezTo>
                    <a:pt x="1562" y="5539"/>
                    <a:pt x="1568" y="5581"/>
                    <a:pt x="1574" y="5622"/>
                  </a:cubicBezTo>
                  <a:close/>
                  <a:moveTo>
                    <a:pt x="1074" y="5730"/>
                  </a:moveTo>
                  <a:cubicBezTo>
                    <a:pt x="1091" y="5491"/>
                    <a:pt x="1103" y="5247"/>
                    <a:pt x="1091" y="5008"/>
                  </a:cubicBezTo>
                  <a:cubicBezTo>
                    <a:pt x="1091" y="4966"/>
                    <a:pt x="1097" y="4925"/>
                    <a:pt x="1151" y="4913"/>
                  </a:cubicBezTo>
                  <a:cubicBezTo>
                    <a:pt x="1205" y="4907"/>
                    <a:pt x="1246" y="4913"/>
                    <a:pt x="1276" y="4966"/>
                  </a:cubicBezTo>
                  <a:cubicBezTo>
                    <a:pt x="1312" y="5032"/>
                    <a:pt x="1324" y="5104"/>
                    <a:pt x="1324" y="5181"/>
                  </a:cubicBezTo>
                  <a:cubicBezTo>
                    <a:pt x="1324" y="5306"/>
                    <a:pt x="1336" y="5432"/>
                    <a:pt x="1336" y="5551"/>
                  </a:cubicBezTo>
                  <a:cubicBezTo>
                    <a:pt x="1330" y="5682"/>
                    <a:pt x="1396" y="5747"/>
                    <a:pt x="1509" y="5753"/>
                  </a:cubicBezTo>
                  <a:cubicBezTo>
                    <a:pt x="1729" y="5771"/>
                    <a:pt x="1950" y="5837"/>
                    <a:pt x="2177" y="5831"/>
                  </a:cubicBezTo>
                  <a:cubicBezTo>
                    <a:pt x="2397" y="5819"/>
                    <a:pt x="2612" y="5837"/>
                    <a:pt x="2826" y="5849"/>
                  </a:cubicBezTo>
                  <a:cubicBezTo>
                    <a:pt x="2999" y="5867"/>
                    <a:pt x="3154" y="5813"/>
                    <a:pt x="3321" y="5783"/>
                  </a:cubicBezTo>
                  <a:cubicBezTo>
                    <a:pt x="3429" y="5759"/>
                    <a:pt x="3488" y="5700"/>
                    <a:pt x="3518" y="5592"/>
                  </a:cubicBezTo>
                  <a:cubicBezTo>
                    <a:pt x="3560" y="5443"/>
                    <a:pt x="3607" y="5282"/>
                    <a:pt x="3667" y="5145"/>
                  </a:cubicBezTo>
                  <a:cubicBezTo>
                    <a:pt x="3691" y="5086"/>
                    <a:pt x="3715" y="5002"/>
                    <a:pt x="3804" y="5032"/>
                  </a:cubicBezTo>
                  <a:cubicBezTo>
                    <a:pt x="3870" y="5056"/>
                    <a:pt x="3900" y="5121"/>
                    <a:pt x="3900" y="5187"/>
                  </a:cubicBezTo>
                  <a:cubicBezTo>
                    <a:pt x="3900" y="5277"/>
                    <a:pt x="3876" y="5372"/>
                    <a:pt x="3876" y="5461"/>
                  </a:cubicBezTo>
                  <a:cubicBezTo>
                    <a:pt x="3894" y="5879"/>
                    <a:pt x="3721" y="6201"/>
                    <a:pt x="3381" y="6439"/>
                  </a:cubicBezTo>
                  <a:cubicBezTo>
                    <a:pt x="3250" y="6523"/>
                    <a:pt x="3148" y="6624"/>
                    <a:pt x="3029" y="6725"/>
                  </a:cubicBezTo>
                  <a:cubicBezTo>
                    <a:pt x="2892" y="6827"/>
                    <a:pt x="2749" y="6850"/>
                    <a:pt x="2612" y="6761"/>
                  </a:cubicBezTo>
                  <a:cubicBezTo>
                    <a:pt x="2463" y="6672"/>
                    <a:pt x="2314" y="6654"/>
                    <a:pt x="2165" y="6737"/>
                  </a:cubicBezTo>
                  <a:cubicBezTo>
                    <a:pt x="2057" y="6797"/>
                    <a:pt x="1962" y="6773"/>
                    <a:pt x="1890" y="6701"/>
                  </a:cubicBezTo>
                  <a:cubicBezTo>
                    <a:pt x="1700" y="6529"/>
                    <a:pt x="1503" y="6379"/>
                    <a:pt x="1294" y="6254"/>
                  </a:cubicBezTo>
                  <a:cubicBezTo>
                    <a:pt x="1091" y="6129"/>
                    <a:pt x="1062" y="5938"/>
                    <a:pt x="1074" y="5730"/>
                  </a:cubicBezTo>
                  <a:close/>
                </a:path>
              </a:pathLst>
            </a:custGeom>
            <a:solidFill>
              <a:srgbClr val="205672"/>
            </a:solidFill>
            <a:ln cap="flat" cmpd="sng" w="381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26"/>
            <p:cNvSpPr/>
            <p:nvPr/>
          </p:nvSpPr>
          <p:spPr>
            <a:xfrm>
              <a:off x="5196888" y="413762"/>
              <a:ext cx="2860393" cy="3156283"/>
            </a:xfrm>
            <a:custGeom>
              <a:rect b="b" l="l" r="r" t="t"/>
              <a:pathLst>
                <a:path extrusionOk="0" h="5152" w="4669">
                  <a:moveTo>
                    <a:pt x="310" y="2260"/>
                  </a:moveTo>
                  <a:cubicBezTo>
                    <a:pt x="328" y="2540"/>
                    <a:pt x="400" y="2826"/>
                    <a:pt x="280" y="3125"/>
                  </a:cubicBezTo>
                  <a:cubicBezTo>
                    <a:pt x="161" y="2958"/>
                    <a:pt x="119" y="2791"/>
                    <a:pt x="90" y="2612"/>
                  </a:cubicBezTo>
                  <a:cubicBezTo>
                    <a:pt x="42" y="2230"/>
                    <a:pt x="0" y="1849"/>
                    <a:pt x="101" y="1467"/>
                  </a:cubicBezTo>
                  <a:cubicBezTo>
                    <a:pt x="203" y="1038"/>
                    <a:pt x="441" y="716"/>
                    <a:pt x="799" y="471"/>
                  </a:cubicBezTo>
                  <a:cubicBezTo>
                    <a:pt x="1300" y="138"/>
                    <a:pt x="1848" y="0"/>
                    <a:pt x="2439" y="48"/>
                  </a:cubicBezTo>
                  <a:cubicBezTo>
                    <a:pt x="2754" y="66"/>
                    <a:pt x="3070" y="96"/>
                    <a:pt x="3369" y="209"/>
                  </a:cubicBezTo>
                  <a:cubicBezTo>
                    <a:pt x="3637" y="305"/>
                    <a:pt x="3863" y="466"/>
                    <a:pt x="4036" y="686"/>
                  </a:cubicBezTo>
                  <a:cubicBezTo>
                    <a:pt x="4519" y="1318"/>
                    <a:pt x="4668" y="2093"/>
                    <a:pt x="4203" y="2850"/>
                  </a:cubicBezTo>
                  <a:cubicBezTo>
                    <a:pt x="4012" y="2689"/>
                    <a:pt x="3810" y="2552"/>
                    <a:pt x="3738" y="2284"/>
                  </a:cubicBezTo>
                  <a:cubicBezTo>
                    <a:pt x="3685" y="2409"/>
                    <a:pt x="3756" y="2481"/>
                    <a:pt x="3810" y="2570"/>
                  </a:cubicBezTo>
                  <a:cubicBezTo>
                    <a:pt x="3869" y="2671"/>
                    <a:pt x="3935" y="2767"/>
                    <a:pt x="3995" y="2868"/>
                  </a:cubicBezTo>
                  <a:cubicBezTo>
                    <a:pt x="4096" y="3029"/>
                    <a:pt x="4138" y="3184"/>
                    <a:pt x="4084" y="3369"/>
                  </a:cubicBezTo>
                  <a:cubicBezTo>
                    <a:pt x="4054" y="3476"/>
                    <a:pt x="4078" y="3584"/>
                    <a:pt x="4108" y="3691"/>
                  </a:cubicBezTo>
                  <a:cubicBezTo>
                    <a:pt x="4144" y="3846"/>
                    <a:pt x="4132" y="4013"/>
                    <a:pt x="4072" y="4162"/>
                  </a:cubicBezTo>
                  <a:cubicBezTo>
                    <a:pt x="3983" y="4418"/>
                    <a:pt x="3679" y="4502"/>
                    <a:pt x="3470" y="4323"/>
                  </a:cubicBezTo>
                  <a:cubicBezTo>
                    <a:pt x="3380" y="4251"/>
                    <a:pt x="3297" y="4192"/>
                    <a:pt x="3160" y="4210"/>
                  </a:cubicBezTo>
                  <a:cubicBezTo>
                    <a:pt x="3231" y="4263"/>
                    <a:pt x="3279" y="4311"/>
                    <a:pt x="3333" y="4347"/>
                  </a:cubicBezTo>
                  <a:cubicBezTo>
                    <a:pt x="3303" y="4436"/>
                    <a:pt x="3220" y="4406"/>
                    <a:pt x="3190" y="4466"/>
                  </a:cubicBezTo>
                  <a:cubicBezTo>
                    <a:pt x="3243" y="4538"/>
                    <a:pt x="3339" y="4526"/>
                    <a:pt x="3398" y="4567"/>
                  </a:cubicBezTo>
                  <a:cubicBezTo>
                    <a:pt x="3351" y="4710"/>
                    <a:pt x="3303" y="4853"/>
                    <a:pt x="3249" y="4997"/>
                  </a:cubicBezTo>
                  <a:cubicBezTo>
                    <a:pt x="3190" y="5152"/>
                    <a:pt x="3178" y="5032"/>
                    <a:pt x="3220" y="4913"/>
                  </a:cubicBezTo>
                  <a:cubicBezTo>
                    <a:pt x="3178" y="4848"/>
                    <a:pt x="3118" y="4865"/>
                    <a:pt x="3065" y="4883"/>
                  </a:cubicBezTo>
                  <a:cubicBezTo>
                    <a:pt x="2695" y="4973"/>
                    <a:pt x="2319" y="4943"/>
                    <a:pt x="1950" y="4973"/>
                  </a:cubicBezTo>
                  <a:cubicBezTo>
                    <a:pt x="1866" y="4979"/>
                    <a:pt x="1783" y="4943"/>
                    <a:pt x="1699" y="4919"/>
                  </a:cubicBezTo>
                  <a:cubicBezTo>
                    <a:pt x="1574" y="4889"/>
                    <a:pt x="1455" y="4865"/>
                    <a:pt x="1389" y="5026"/>
                  </a:cubicBezTo>
                  <a:cubicBezTo>
                    <a:pt x="1371" y="5062"/>
                    <a:pt x="1336" y="5092"/>
                    <a:pt x="1294" y="5062"/>
                  </a:cubicBezTo>
                  <a:cubicBezTo>
                    <a:pt x="1264" y="5038"/>
                    <a:pt x="1264" y="5003"/>
                    <a:pt x="1270" y="4973"/>
                  </a:cubicBezTo>
                  <a:cubicBezTo>
                    <a:pt x="1294" y="4907"/>
                    <a:pt x="1312" y="4848"/>
                    <a:pt x="1330" y="4776"/>
                  </a:cubicBezTo>
                  <a:cubicBezTo>
                    <a:pt x="1401" y="4538"/>
                    <a:pt x="1371" y="4448"/>
                    <a:pt x="1163" y="4269"/>
                  </a:cubicBezTo>
                  <a:cubicBezTo>
                    <a:pt x="1240" y="4180"/>
                    <a:pt x="1371" y="4138"/>
                    <a:pt x="1425" y="4025"/>
                  </a:cubicBezTo>
                  <a:cubicBezTo>
                    <a:pt x="1443" y="3995"/>
                    <a:pt x="1461" y="3971"/>
                    <a:pt x="1443" y="3935"/>
                  </a:cubicBezTo>
                  <a:cubicBezTo>
                    <a:pt x="1413" y="3906"/>
                    <a:pt x="1383" y="3906"/>
                    <a:pt x="1353" y="3929"/>
                  </a:cubicBezTo>
                  <a:cubicBezTo>
                    <a:pt x="1282" y="3983"/>
                    <a:pt x="1210" y="4025"/>
                    <a:pt x="1157" y="4090"/>
                  </a:cubicBezTo>
                  <a:cubicBezTo>
                    <a:pt x="1061" y="4210"/>
                    <a:pt x="942" y="4293"/>
                    <a:pt x="799" y="4353"/>
                  </a:cubicBezTo>
                  <a:cubicBezTo>
                    <a:pt x="650" y="4412"/>
                    <a:pt x="555" y="4388"/>
                    <a:pt x="477" y="4251"/>
                  </a:cubicBezTo>
                  <a:cubicBezTo>
                    <a:pt x="459" y="4210"/>
                    <a:pt x="447" y="4168"/>
                    <a:pt x="441" y="4132"/>
                  </a:cubicBezTo>
                  <a:cubicBezTo>
                    <a:pt x="429" y="3804"/>
                    <a:pt x="346" y="3476"/>
                    <a:pt x="358" y="3136"/>
                  </a:cubicBezTo>
                  <a:cubicBezTo>
                    <a:pt x="358" y="3089"/>
                    <a:pt x="376" y="3041"/>
                    <a:pt x="388" y="2999"/>
                  </a:cubicBezTo>
                  <a:cubicBezTo>
                    <a:pt x="507" y="2737"/>
                    <a:pt x="435" y="2499"/>
                    <a:pt x="310" y="2260"/>
                  </a:cubicBezTo>
                  <a:close/>
                  <a:moveTo>
                    <a:pt x="1163" y="3655"/>
                  </a:moveTo>
                  <a:cubicBezTo>
                    <a:pt x="1413" y="3655"/>
                    <a:pt x="1723" y="3435"/>
                    <a:pt x="1818" y="3220"/>
                  </a:cubicBezTo>
                  <a:cubicBezTo>
                    <a:pt x="1926" y="2975"/>
                    <a:pt x="1848" y="2671"/>
                    <a:pt x="1634" y="2534"/>
                  </a:cubicBezTo>
                  <a:cubicBezTo>
                    <a:pt x="1413" y="2391"/>
                    <a:pt x="1210" y="2403"/>
                    <a:pt x="978" y="2618"/>
                  </a:cubicBezTo>
                  <a:cubicBezTo>
                    <a:pt x="912" y="2677"/>
                    <a:pt x="847" y="2743"/>
                    <a:pt x="787" y="2809"/>
                  </a:cubicBezTo>
                  <a:cubicBezTo>
                    <a:pt x="638" y="2987"/>
                    <a:pt x="638" y="3190"/>
                    <a:pt x="716" y="3399"/>
                  </a:cubicBezTo>
                  <a:cubicBezTo>
                    <a:pt x="805" y="3613"/>
                    <a:pt x="1008" y="3625"/>
                    <a:pt x="1163" y="3655"/>
                  </a:cubicBezTo>
                  <a:close/>
                  <a:moveTo>
                    <a:pt x="1872" y="3983"/>
                  </a:moveTo>
                  <a:lnTo>
                    <a:pt x="1872" y="4031"/>
                  </a:lnTo>
                  <a:cubicBezTo>
                    <a:pt x="1872" y="4162"/>
                    <a:pt x="1908" y="4263"/>
                    <a:pt x="2021" y="4329"/>
                  </a:cubicBezTo>
                  <a:cubicBezTo>
                    <a:pt x="2111" y="4388"/>
                    <a:pt x="2206" y="4412"/>
                    <a:pt x="2289" y="4323"/>
                  </a:cubicBezTo>
                  <a:cubicBezTo>
                    <a:pt x="2313" y="4293"/>
                    <a:pt x="2349" y="4311"/>
                    <a:pt x="2379" y="4329"/>
                  </a:cubicBezTo>
                  <a:cubicBezTo>
                    <a:pt x="2516" y="4400"/>
                    <a:pt x="2564" y="4281"/>
                    <a:pt x="2564" y="4210"/>
                  </a:cubicBezTo>
                  <a:cubicBezTo>
                    <a:pt x="2558" y="4013"/>
                    <a:pt x="2558" y="3792"/>
                    <a:pt x="2439" y="3607"/>
                  </a:cubicBezTo>
                  <a:cubicBezTo>
                    <a:pt x="2313" y="3423"/>
                    <a:pt x="2117" y="3429"/>
                    <a:pt x="1997" y="3613"/>
                  </a:cubicBezTo>
                  <a:cubicBezTo>
                    <a:pt x="1926" y="3733"/>
                    <a:pt x="1872" y="3864"/>
                    <a:pt x="1872" y="3983"/>
                  </a:cubicBezTo>
                  <a:close/>
                </a:path>
              </a:pathLst>
            </a:custGeom>
            <a:solidFill>
              <a:srgbClr val="92D9F5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26"/>
            <p:cNvSpPr/>
            <p:nvPr/>
          </p:nvSpPr>
          <p:spPr>
            <a:xfrm>
              <a:off x="5718853" y="3255151"/>
              <a:ext cx="1739271" cy="1191570"/>
            </a:xfrm>
            <a:custGeom>
              <a:rect b="b" l="l" r="r" t="t"/>
              <a:pathLst>
                <a:path extrusionOk="0" h="1945" w="2839">
                  <a:moveTo>
                    <a:pt x="13" y="824"/>
                  </a:moveTo>
                  <a:cubicBezTo>
                    <a:pt x="30" y="585"/>
                    <a:pt x="42" y="341"/>
                    <a:pt x="30" y="102"/>
                  </a:cubicBezTo>
                  <a:cubicBezTo>
                    <a:pt x="30" y="60"/>
                    <a:pt x="36" y="19"/>
                    <a:pt x="90" y="7"/>
                  </a:cubicBezTo>
                  <a:cubicBezTo>
                    <a:pt x="144" y="1"/>
                    <a:pt x="185" y="7"/>
                    <a:pt x="215" y="60"/>
                  </a:cubicBezTo>
                  <a:cubicBezTo>
                    <a:pt x="251" y="126"/>
                    <a:pt x="263" y="198"/>
                    <a:pt x="263" y="275"/>
                  </a:cubicBezTo>
                  <a:cubicBezTo>
                    <a:pt x="263" y="400"/>
                    <a:pt x="275" y="526"/>
                    <a:pt x="275" y="645"/>
                  </a:cubicBezTo>
                  <a:cubicBezTo>
                    <a:pt x="269" y="776"/>
                    <a:pt x="335" y="841"/>
                    <a:pt x="448" y="847"/>
                  </a:cubicBezTo>
                  <a:cubicBezTo>
                    <a:pt x="668" y="865"/>
                    <a:pt x="889" y="931"/>
                    <a:pt x="1116" y="925"/>
                  </a:cubicBezTo>
                  <a:cubicBezTo>
                    <a:pt x="1336" y="913"/>
                    <a:pt x="1551" y="931"/>
                    <a:pt x="1765" y="943"/>
                  </a:cubicBezTo>
                  <a:cubicBezTo>
                    <a:pt x="1938" y="961"/>
                    <a:pt x="2093" y="907"/>
                    <a:pt x="2260" y="877"/>
                  </a:cubicBezTo>
                  <a:cubicBezTo>
                    <a:pt x="2368" y="853"/>
                    <a:pt x="2427" y="794"/>
                    <a:pt x="2457" y="686"/>
                  </a:cubicBezTo>
                  <a:cubicBezTo>
                    <a:pt x="2499" y="537"/>
                    <a:pt x="2546" y="376"/>
                    <a:pt x="2606" y="239"/>
                  </a:cubicBezTo>
                  <a:cubicBezTo>
                    <a:pt x="2630" y="180"/>
                    <a:pt x="2654" y="96"/>
                    <a:pt x="2743" y="126"/>
                  </a:cubicBezTo>
                  <a:cubicBezTo>
                    <a:pt x="2809" y="150"/>
                    <a:pt x="2839" y="215"/>
                    <a:pt x="2839" y="281"/>
                  </a:cubicBezTo>
                  <a:cubicBezTo>
                    <a:pt x="2839" y="371"/>
                    <a:pt x="2815" y="466"/>
                    <a:pt x="2815" y="555"/>
                  </a:cubicBezTo>
                  <a:cubicBezTo>
                    <a:pt x="2833" y="973"/>
                    <a:pt x="2660" y="1295"/>
                    <a:pt x="2320" y="1533"/>
                  </a:cubicBezTo>
                  <a:cubicBezTo>
                    <a:pt x="2189" y="1617"/>
                    <a:pt x="2087" y="1718"/>
                    <a:pt x="1968" y="1819"/>
                  </a:cubicBezTo>
                  <a:cubicBezTo>
                    <a:pt x="1831" y="1921"/>
                    <a:pt x="1688" y="1944"/>
                    <a:pt x="1551" y="1855"/>
                  </a:cubicBezTo>
                  <a:cubicBezTo>
                    <a:pt x="1402" y="1766"/>
                    <a:pt x="1253" y="1748"/>
                    <a:pt x="1104" y="1831"/>
                  </a:cubicBezTo>
                  <a:cubicBezTo>
                    <a:pt x="996" y="1891"/>
                    <a:pt x="901" y="1867"/>
                    <a:pt x="829" y="1795"/>
                  </a:cubicBezTo>
                  <a:cubicBezTo>
                    <a:pt x="639" y="1623"/>
                    <a:pt x="442" y="1473"/>
                    <a:pt x="233" y="1348"/>
                  </a:cubicBezTo>
                  <a:cubicBezTo>
                    <a:pt x="30" y="1223"/>
                    <a:pt x="1" y="1032"/>
                    <a:pt x="13" y="824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26"/>
            <p:cNvSpPr/>
            <p:nvPr/>
          </p:nvSpPr>
          <p:spPr>
            <a:xfrm>
              <a:off x="5587749" y="1878566"/>
              <a:ext cx="789074" cy="774980"/>
            </a:xfrm>
            <a:custGeom>
              <a:rect b="b" l="l" r="r" t="t"/>
              <a:pathLst>
                <a:path extrusionOk="0" h="1265" w="1288">
                  <a:moveTo>
                    <a:pt x="525" y="1264"/>
                  </a:moveTo>
                  <a:cubicBezTo>
                    <a:pt x="364" y="1234"/>
                    <a:pt x="161" y="1222"/>
                    <a:pt x="78" y="1008"/>
                  </a:cubicBezTo>
                  <a:cubicBezTo>
                    <a:pt x="0" y="799"/>
                    <a:pt x="0" y="596"/>
                    <a:pt x="149" y="418"/>
                  </a:cubicBezTo>
                  <a:cubicBezTo>
                    <a:pt x="209" y="352"/>
                    <a:pt x="274" y="286"/>
                    <a:pt x="340" y="227"/>
                  </a:cubicBezTo>
                  <a:cubicBezTo>
                    <a:pt x="572" y="12"/>
                    <a:pt x="775" y="0"/>
                    <a:pt x="996" y="143"/>
                  </a:cubicBezTo>
                  <a:cubicBezTo>
                    <a:pt x="1222" y="280"/>
                    <a:pt x="1288" y="584"/>
                    <a:pt x="1180" y="829"/>
                  </a:cubicBezTo>
                  <a:cubicBezTo>
                    <a:pt x="1091" y="1044"/>
                    <a:pt x="781" y="1264"/>
                    <a:pt x="525" y="1264"/>
                  </a:cubicBezTo>
                  <a:close/>
                </a:path>
              </a:pathLst>
            </a:custGeom>
            <a:solidFill>
              <a:srgbClr val="2056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26"/>
            <p:cNvSpPr/>
            <p:nvPr/>
          </p:nvSpPr>
          <p:spPr>
            <a:xfrm>
              <a:off x="6727250" y="1951469"/>
              <a:ext cx="807453" cy="756601"/>
            </a:xfrm>
            <a:custGeom>
              <a:rect b="b" l="l" r="r" t="t"/>
              <a:pathLst>
                <a:path extrusionOk="0" h="1235" w="1318">
                  <a:moveTo>
                    <a:pt x="543" y="18"/>
                  </a:moveTo>
                  <a:cubicBezTo>
                    <a:pt x="871" y="0"/>
                    <a:pt x="1198" y="197"/>
                    <a:pt x="1276" y="615"/>
                  </a:cubicBezTo>
                  <a:cubicBezTo>
                    <a:pt x="1318" y="853"/>
                    <a:pt x="1079" y="1044"/>
                    <a:pt x="871" y="1115"/>
                  </a:cubicBezTo>
                  <a:cubicBezTo>
                    <a:pt x="543" y="1235"/>
                    <a:pt x="346" y="1121"/>
                    <a:pt x="203" y="942"/>
                  </a:cubicBezTo>
                  <a:cubicBezTo>
                    <a:pt x="30" y="734"/>
                    <a:pt x="0" y="579"/>
                    <a:pt x="84" y="322"/>
                  </a:cubicBezTo>
                  <a:cubicBezTo>
                    <a:pt x="149" y="132"/>
                    <a:pt x="334" y="18"/>
                    <a:pt x="543" y="18"/>
                  </a:cubicBezTo>
                  <a:close/>
                </a:path>
              </a:pathLst>
            </a:custGeom>
            <a:solidFill>
              <a:srgbClr val="2056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26"/>
            <p:cNvSpPr/>
            <p:nvPr/>
          </p:nvSpPr>
          <p:spPr>
            <a:xfrm>
              <a:off x="6343741" y="2510190"/>
              <a:ext cx="423943" cy="607119"/>
            </a:xfrm>
            <a:custGeom>
              <a:rect b="b" l="l" r="r" t="t"/>
              <a:pathLst>
                <a:path extrusionOk="0" h="991" w="692">
                  <a:moveTo>
                    <a:pt x="0" y="561"/>
                  </a:moveTo>
                  <a:cubicBezTo>
                    <a:pt x="0" y="442"/>
                    <a:pt x="54" y="311"/>
                    <a:pt x="125" y="191"/>
                  </a:cubicBezTo>
                  <a:cubicBezTo>
                    <a:pt x="245" y="7"/>
                    <a:pt x="441" y="1"/>
                    <a:pt x="567" y="185"/>
                  </a:cubicBezTo>
                  <a:cubicBezTo>
                    <a:pt x="686" y="364"/>
                    <a:pt x="680" y="579"/>
                    <a:pt x="692" y="788"/>
                  </a:cubicBezTo>
                  <a:cubicBezTo>
                    <a:pt x="692" y="865"/>
                    <a:pt x="644" y="978"/>
                    <a:pt x="507" y="907"/>
                  </a:cubicBezTo>
                  <a:cubicBezTo>
                    <a:pt x="477" y="895"/>
                    <a:pt x="441" y="877"/>
                    <a:pt x="417" y="901"/>
                  </a:cubicBezTo>
                  <a:cubicBezTo>
                    <a:pt x="328" y="990"/>
                    <a:pt x="239" y="966"/>
                    <a:pt x="149" y="907"/>
                  </a:cubicBezTo>
                  <a:cubicBezTo>
                    <a:pt x="48" y="841"/>
                    <a:pt x="6" y="728"/>
                    <a:pt x="0" y="609"/>
                  </a:cubicBezTo>
                  <a:close/>
                </a:path>
              </a:pathLst>
            </a:custGeom>
            <a:solidFill>
              <a:srgbClr val="2056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26"/>
            <p:cNvSpPr/>
            <p:nvPr/>
          </p:nvSpPr>
          <p:spPr>
            <a:xfrm>
              <a:off x="6975367" y="3496528"/>
              <a:ext cx="150096" cy="117625"/>
            </a:xfrm>
            <a:custGeom>
              <a:rect b="b" l="l" r="r" t="t"/>
              <a:pathLst>
                <a:path extrusionOk="0" h="192" w="245">
                  <a:moveTo>
                    <a:pt x="239" y="66"/>
                  </a:moveTo>
                  <a:cubicBezTo>
                    <a:pt x="245" y="114"/>
                    <a:pt x="221" y="149"/>
                    <a:pt x="185" y="161"/>
                  </a:cubicBezTo>
                  <a:cubicBezTo>
                    <a:pt x="126" y="191"/>
                    <a:pt x="72" y="185"/>
                    <a:pt x="36" y="126"/>
                  </a:cubicBezTo>
                  <a:cubicBezTo>
                    <a:pt x="1" y="66"/>
                    <a:pt x="36" y="12"/>
                    <a:pt x="90" y="12"/>
                  </a:cubicBezTo>
                  <a:cubicBezTo>
                    <a:pt x="150" y="6"/>
                    <a:pt x="209" y="0"/>
                    <a:pt x="239" y="66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p27"/>
          <p:cNvSpPr txBox="1"/>
          <p:nvPr>
            <p:ph type="title"/>
          </p:nvPr>
        </p:nvSpPr>
        <p:spPr>
          <a:xfrm>
            <a:off x="575020" y="40786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Chest X-ray14 (2017)</a:t>
            </a:r>
            <a:endParaRPr/>
          </a:p>
        </p:txBody>
      </p:sp>
      <p:sp>
        <p:nvSpPr>
          <p:cNvPr id="1434" name="Google Shape;1434;p27"/>
          <p:cNvSpPr txBox="1"/>
          <p:nvPr>
            <p:ph idx="1" type="subTitle"/>
          </p:nvPr>
        </p:nvSpPr>
        <p:spPr>
          <a:xfrm>
            <a:off x="575020" y="1541143"/>
            <a:ext cx="7704000" cy="24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just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❖"/>
            </a:pPr>
            <a:r>
              <a:rPr lang="en-US" sz="2400"/>
              <a:t>Bộ dữ liệu  bao gồm </a:t>
            </a:r>
            <a:r>
              <a:rPr b="1" lang="en-US" sz="2400"/>
              <a:t>112.120</a:t>
            </a:r>
            <a:r>
              <a:rPr lang="en-US" sz="2400"/>
              <a:t> hình ảnh X-quang nhìn từ phía trước của </a:t>
            </a:r>
            <a:r>
              <a:rPr b="1" lang="en-US" sz="2400"/>
              <a:t>30.805</a:t>
            </a:r>
            <a:r>
              <a:rPr lang="en-US" sz="2400"/>
              <a:t> bệnh nhân với </a:t>
            </a:r>
            <a:r>
              <a:rPr b="1" lang="en-US" sz="2400"/>
              <a:t>14</a:t>
            </a:r>
            <a:r>
              <a:rPr lang="en-US" sz="2400"/>
              <a:t> nhãn (multi-label). </a:t>
            </a:r>
            <a:endParaRPr sz="2400"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8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p50"/>
          <p:cNvSpPr txBox="1"/>
          <p:nvPr>
            <p:ph type="title"/>
          </p:nvPr>
        </p:nvSpPr>
        <p:spPr>
          <a:xfrm>
            <a:off x="575020" y="2864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Chest X-ray14 (2017)</a:t>
            </a:r>
            <a:endParaRPr/>
          </a:p>
        </p:txBody>
      </p:sp>
      <p:pic>
        <p:nvPicPr>
          <p:cNvPr id="1440" name="Google Shape;144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5724" y="957875"/>
            <a:ext cx="7273301" cy="4020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4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p28"/>
          <p:cNvSpPr txBox="1"/>
          <p:nvPr>
            <p:ph type="title"/>
          </p:nvPr>
        </p:nvSpPr>
        <p:spPr>
          <a:xfrm>
            <a:off x="575020" y="407869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Chest X-ray14 (2017)</a:t>
            </a:r>
            <a:endParaRPr/>
          </a:p>
        </p:txBody>
      </p:sp>
      <p:pic>
        <p:nvPicPr>
          <p:cNvPr id="1446" name="Google Shape;1446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28051" y="1416374"/>
            <a:ext cx="3358324" cy="3341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7" name="Google Shape;1447;p28"/>
          <p:cNvSpPr txBox="1"/>
          <p:nvPr>
            <p:ph idx="1" type="subTitle"/>
          </p:nvPr>
        </p:nvSpPr>
        <p:spPr>
          <a:xfrm>
            <a:off x="736650" y="1135600"/>
            <a:ext cx="3459000" cy="24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❑"/>
            </a:pPr>
            <a:r>
              <a:rPr lang="en-US"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Phân phối</a:t>
            </a:r>
            <a:r>
              <a:rPr lang="en-US" sz="2400"/>
              <a:t> </a:t>
            </a:r>
            <a:r>
              <a:rPr lang="en-US" sz="24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các nhãn trong bộ dữ liệu: 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29"/>
          <p:cNvSpPr txBox="1"/>
          <p:nvPr>
            <p:ph type="title"/>
          </p:nvPr>
        </p:nvSpPr>
        <p:spPr>
          <a:xfrm>
            <a:off x="531670" y="23439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Chest X-ray14 (2017)</a:t>
            </a:r>
            <a:endParaRPr/>
          </a:p>
        </p:txBody>
      </p:sp>
      <p:pic>
        <p:nvPicPr>
          <p:cNvPr id="1453" name="Google Shape;145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20788" y="1607344"/>
            <a:ext cx="2715735" cy="29191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4" name="Google Shape;1454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52275" y="1607344"/>
            <a:ext cx="2715736" cy="2919147"/>
          </a:xfrm>
          <a:prstGeom prst="rect">
            <a:avLst/>
          </a:prstGeom>
          <a:noFill/>
          <a:ln>
            <a:noFill/>
          </a:ln>
        </p:spPr>
      </p:pic>
      <p:sp>
        <p:nvSpPr>
          <p:cNvPr id="1455" name="Google Shape;1455;p29"/>
          <p:cNvSpPr txBox="1"/>
          <p:nvPr/>
        </p:nvSpPr>
        <p:spPr>
          <a:xfrm>
            <a:off x="623937" y="883144"/>
            <a:ext cx="701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just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Noto Sans Symbols"/>
              <a:buChar char="❑"/>
            </a:pPr>
            <a:r>
              <a:rPr b="0" i="0" lang="en-US" sz="2400" u="none" cap="none" strike="noStrike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Một vài ảnh trong bộ dữ liệu: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X-Ray Style Disease by Slidesgo ">
  <a:themeElements>
    <a:clrScheme name="Simple Light">
      <a:dk1>
        <a:srgbClr val="92D9F5"/>
      </a:dk1>
      <a:lt1>
        <a:srgbClr val="0F253F"/>
      </a:lt1>
      <a:dk2>
        <a:srgbClr val="FFFFFF"/>
      </a:dk2>
      <a:lt2>
        <a:srgbClr val="205672"/>
      </a:lt2>
      <a:accent1>
        <a:srgbClr val="0F253F"/>
      </a:accent1>
      <a:accent2>
        <a:srgbClr val="205672"/>
      </a:accent2>
      <a:accent3>
        <a:srgbClr val="CBDAE1"/>
      </a:accent3>
      <a:accent4>
        <a:srgbClr val="92D9F5"/>
      </a:accent4>
      <a:accent5>
        <a:srgbClr val="0F253F"/>
      </a:accent5>
      <a:accent6>
        <a:srgbClr val="CBDAE1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